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65" r:id="rId2"/>
    <p:sldId id="257" r:id="rId3"/>
    <p:sldId id="259" r:id="rId4"/>
    <p:sldId id="272" r:id="rId5"/>
    <p:sldId id="258" r:id="rId6"/>
    <p:sldId id="263" r:id="rId7"/>
    <p:sldId id="269" r:id="rId8"/>
    <p:sldId id="266" r:id="rId9"/>
    <p:sldId id="267" r:id="rId10"/>
    <p:sldId id="268" r:id="rId11"/>
    <p:sldId id="270" r:id="rId12"/>
    <p:sldId id="271" r:id="rId13"/>
    <p:sldId id="261" r:id="rId14"/>
  </p:sldIdLst>
  <p:sldSz cx="12192000" cy="6858000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K2D" panose="00000500000000000000" pitchFamily="2" charset="-34"/>
      <p:regular r:id="rId24"/>
      <p:bold r:id="rId25"/>
      <p:italic r:id="rId26"/>
      <p:boldItalic r:id="rId27"/>
    </p:embeddedFont>
    <p:embeddedFont>
      <p:font typeface="Readex Pro" pitchFamily="2" charset="-78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298"/>
    <a:srgbClr val="00AFEF"/>
    <a:srgbClr val="EE3039"/>
    <a:srgbClr val="0070C0"/>
    <a:srgbClr val="1F5CA9"/>
    <a:srgbClr val="27ACE3"/>
    <a:srgbClr val="1F5CAA"/>
    <a:srgbClr val="CCFFFF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A681-6D58-49D0-9C5B-FB8B1740A72C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844B1-A96E-4427-85BF-6E27038B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A62A7F-4A0D-8203-BB6A-E6AFE62BD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33" t="-17870" b="-1"/>
          <a:stretch/>
        </p:blipFill>
        <p:spPr>
          <a:xfrm>
            <a:off x="1801437" y="6454898"/>
            <a:ext cx="10409585" cy="16377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6E71308-F6E0-4C56-811F-6D744C058684}"/>
              </a:ext>
            </a:extLst>
          </p:cNvPr>
          <p:cNvSpPr/>
          <p:nvPr userDrawn="1"/>
        </p:nvSpPr>
        <p:spPr>
          <a:xfrm>
            <a:off x="0" y="6286500"/>
            <a:ext cx="6845857" cy="49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93144" y="2008231"/>
            <a:ext cx="11205713" cy="1855310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 b="1" baseline="0">
                <a:solidFill>
                  <a:srgbClr val="0070C0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en-US"/>
              <a:t>TIÊU ĐỀ CHÍNH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144" y="3863542"/>
            <a:ext cx="11205713" cy="10367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 baseline="0">
                <a:solidFill>
                  <a:srgbClr val="0070C0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Tiêu đề phụ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144" y="4924425"/>
            <a:ext cx="11205713" cy="492125"/>
          </a:xfrm>
        </p:spPr>
        <p:txBody>
          <a:bodyPr>
            <a:noAutofit/>
          </a:bodyPr>
          <a:lstStyle>
            <a:lvl1pPr marL="0" indent="0" algn="ctr">
              <a:buNone/>
              <a:defRPr sz="2000" b="0" baseline="0">
                <a:solidFill>
                  <a:srgbClr val="00AFEF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F92E844-1828-0F51-3BFD-DF527D65BF8F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F4F097-93C2-40AB-91B0-8A13544D5F2D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89655"/>
          <a:stretch/>
        </p:blipFill>
        <p:spPr bwMode="auto">
          <a:xfrm flipV="1">
            <a:off x="-42866" y="1040487"/>
            <a:ext cx="12252960" cy="191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F6381F-40E4-4FCE-918B-A36BDED9B5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  <p:sp>
        <p:nvSpPr>
          <p:cNvPr id="17" name="Block Arc 14">
            <a:extLst>
              <a:ext uri="{FF2B5EF4-FFF2-40B4-BE49-F238E27FC236}">
                <a16:creationId xmlns:a16="http://schemas.microsoft.com/office/drawing/2014/main" id="{120A372E-34BF-440B-89E8-4B0DE8CE2AA2}"/>
              </a:ext>
            </a:extLst>
          </p:cNvPr>
          <p:cNvSpPr/>
          <p:nvPr userDrawn="1"/>
        </p:nvSpPr>
        <p:spPr>
          <a:xfrm rot="16200000">
            <a:off x="10006651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CD33E9-CC11-4E56-AF4E-E3C3B63AAF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0" y="245815"/>
            <a:ext cx="2017393" cy="624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1569D-F72C-4C3E-A8A2-B36D0863D7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91" y="146847"/>
            <a:ext cx="914162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AAE77-62C6-49D6-B9CD-49EF85E963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78" y="146847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CAE84-83F5-40E4-B1E6-7C8327A17E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12" y="114559"/>
            <a:ext cx="709789" cy="1005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252CE-4C13-4D3A-AE7B-4B1CB7F272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86633" y="165793"/>
            <a:ext cx="6815919" cy="951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4FD83-481D-4ADA-A2D0-4195B600C7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65302" y="6532562"/>
            <a:ext cx="2054530" cy="3840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C23607E-B52E-474C-B1B2-84A6A4F37F85}"/>
              </a:ext>
            </a:extLst>
          </p:cNvPr>
          <p:cNvGrpSpPr/>
          <p:nvPr userDrawn="1"/>
        </p:nvGrpSpPr>
        <p:grpSpPr>
          <a:xfrm>
            <a:off x="361873" y="5993082"/>
            <a:ext cx="6483984" cy="731520"/>
            <a:chOff x="288256" y="7022582"/>
            <a:chExt cx="6483984" cy="7315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F4F1EB0-7389-41A5-ABCA-B436CEC44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6"/>
            <a:stretch/>
          </p:blipFill>
          <p:spPr>
            <a:xfrm>
              <a:off x="288256" y="7022582"/>
              <a:ext cx="927177" cy="7315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D1BBDA6-48E1-422B-A04B-6B92093DD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30089" y="7022582"/>
              <a:ext cx="731520" cy="7315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5EADBBB-19F1-4DD6-BAAF-221D88C73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76" b="23214"/>
            <a:stretch/>
          </p:blipFill>
          <p:spPr>
            <a:xfrm>
              <a:off x="4683334" y="7114022"/>
              <a:ext cx="1038880" cy="54864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498A8D0-10C7-4C0B-84CF-F18E9CE03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91364" y="7022582"/>
              <a:ext cx="519378" cy="73152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782EB035-C13D-4716-B3C4-121181D10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49107" y="7022582"/>
              <a:ext cx="495863" cy="73152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6EB5F43-22C6-4C9D-8471-87640DDF0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836" y="7068302"/>
              <a:ext cx="959404" cy="6400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89983B-3FE3-47B9-83EB-A55BDEB24B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4" t="9542" r="10492" b="10498"/>
            <a:stretch/>
          </p:blipFill>
          <p:spPr>
            <a:xfrm>
              <a:off x="2176265" y="7022582"/>
              <a:ext cx="1105294" cy="73152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B4B4651-3E58-4FDC-83CF-3B15DF652FEB}"/>
              </a:ext>
            </a:extLst>
          </p:cNvPr>
          <p:cNvSpPr/>
          <p:nvPr userDrawn="1"/>
        </p:nvSpPr>
        <p:spPr>
          <a:xfrm>
            <a:off x="4998720" y="4793713"/>
            <a:ext cx="2194560" cy="27432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379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879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626100" y="1109534"/>
            <a:ext cx="5959476" cy="1655762"/>
          </a:xfrm>
        </p:spPr>
        <p:txBody>
          <a:bodyPr anchor="b" anchorCtr="0">
            <a:noAutofit/>
          </a:bodyPr>
          <a:lstStyle>
            <a:lvl1pPr algn="l"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6098" y="2870070"/>
            <a:ext cx="5959480" cy="2502381"/>
          </a:xfrm>
        </p:spPr>
        <p:txBody>
          <a:bodyPr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7899" y="0"/>
            <a:ext cx="116779" cy="68580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06" y="241300"/>
            <a:ext cx="292100" cy="292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7342B35-B974-4DE4-81D4-9E1AA27AF144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ACFC7E8-DAED-4431-A514-8DC260819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D764714-1AEF-476D-AFD4-DB009BF7AABF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D9065A1-54CF-40F4-9612-648C4E6286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4" name="Block Arc 14">
              <a:extLst>
                <a:ext uri="{FF2B5EF4-FFF2-40B4-BE49-F238E27FC236}">
                  <a16:creationId xmlns:a16="http://schemas.microsoft.com/office/drawing/2014/main" id="{CFF9815A-0D0F-4678-9913-FF1FF2D06989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D6473E0-C5C7-43A3-98BB-C16492604B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555D3BA-EAFE-44FD-B7A4-14A1EB767BCB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5B2BEA29-A412-4EC9-87D0-01A69DC27B8E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093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9E864A0-20A2-BDEB-4706-A5E83DDFA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700000">
            <a:off x="781863" y="1310095"/>
            <a:ext cx="3916148" cy="391037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575300" y="769938"/>
            <a:ext cx="5959476" cy="1655762"/>
          </a:xfrm>
        </p:spPr>
        <p:txBody>
          <a:bodyPr anchor="b" anchorCtr="0">
            <a:noAutofit/>
          </a:bodyPr>
          <a:lstStyle>
            <a:lvl1pPr algn="l"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5298" y="2530474"/>
            <a:ext cx="5959480" cy="3550350"/>
          </a:xfrm>
        </p:spPr>
        <p:txBody>
          <a:bodyPr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A90EEE0-CD8C-2ACB-25F9-50BB8997F9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8976" y="127568"/>
            <a:ext cx="2971800" cy="2971800"/>
          </a:xfrm>
          <a:prstGeom prst="diamond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DDDAF3A5-8C80-403E-4204-D45A798228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8976" y="3365543"/>
            <a:ext cx="2971800" cy="2971800"/>
          </a:xfrm>
          <a:prstGeom prst="diamond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1442A5B8-CFC4-5FD2-2AD5-A6E2BE31C3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32811" y="1752381"/>
            <a:ext cx="2971800" cy="2971800"/>
          </a:xfrm>
          <a:prstGeom prst="diamond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Chèn ảnh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7C3F2F-B807-4556-A73D-4445FE2D7950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D0A67E3-26A0-4638-9DE8-907D9A278D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A55760-52C3-4919-83AC-1895BD574C93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C7AE129-1C3D-478B-99EE-751B93C764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9" name="Block Arc 14">
              <a:extLst>
                <a:ext uri="{FF2B5EF4-FFF2-40B4-BE49-F238E27FC236}">
                  <a16:creationId xmlns:a16="http://schemas.microsoft.com/office/drawing/2014/main" id="{882974DE-5B07-40AA-94B5-96E5449DFEFB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AD807E3-DE0B-4439-992D-A079FD1B2D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A29E1D5-E1FA-4B54-AA5B-B0DDB992FDE9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53370D97-C3A1-4017-ACBC-BADFC74C70E4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541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170156" y="134614"/>
            <a:ext cx="3918888" cy="6192390"/>
            <a:chOff x="125766" y="134614"/>
            <a:chExt cx="3918888" cy="619239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25766" y="134614"/>
              <a:ext cx="3918888" cy="6192390"/>
            </a:xfrm>
            <a:prstGeom prst="rect">
              <a:avLst/>
            </a:prstGeom>
            <a:solidFill>
              <a:srgbClr val="1F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25766" y="134614"/>
              <a:ext cx="3918888" cy="54884"/>
            </a:xfrm>
            <a:prstGeom prst="rect">
              <a:avLst/>
            </a:prstGeom>
            <a:solidFill>
              <a:srgbClr val="00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3332" y="2190750"/>
            <a:ext cx="3335867" cy="376152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3333" y="481807"/>
            <a:ext cx="3335866" cy="1570038"/>
          </a:xfrm>
        </p:spPr>
        <p:txBody>
          <a:bodyPr anchor="b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210050" y="1233577"/>
            <a:ext cx="7685088" cy="4882552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65" y="285479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C099A68-5F10-4875-A8D0-58945C01F53A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50526B4-BF47-4168-A4C2-88194F218C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FB18BC-9995-438A-86BD-E7626D5BD76B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C799DC8-36B4-4D5E-A8C5-02BAC027FF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7" name="Block Arc 14">
              <a:extLst>
                <a:ext uri="{FF2B5EF4-FFF2-40B4-BE49-F238E27FC236}">
                  <a16:creationId xmlns:a16="http://schemas.microsoft.com/office/drawing/2014/main" id="{7EC79ABF-DA08-4B67-B3A2-482FFF784182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CD241B-120D-41DE-891C-90F10CC013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0ECBDB04-1F97-407E-9C34-CE106B95BCFC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F33521D7-D260-4290-BE0A-F7FBD0FDBB3D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906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52386" y="134613"/>
            <a:ext cx="11887228" cy="2275212"/>
            <a:chOff x="125766" y="134611"/>
            <a:chExt cx="3918888" cy="6192393"/>
          </a:xfrm>
        </p:grpSpPr>
        <p:sp>
          <p:nvSpPr>
            <p:cNvPr id="8" name="Rectangle 7"/>
            <p:cNvSpPr/>
            <p:nvPr userDrawn="1"/>
          </p:nvSpPr>
          <p:spPr>
            <a:xfrm>
              <a:off x="125766" y="134614"/>
              <a:ext cx="3918888" cy="6192390"/>
            </a:xfrm>
            <a:prstGeom prst="rect">
              <a:avLst/>
            </a:prstGeom>
            <a:solidFill>
              <a:srgbClr val="1F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5766" y="134611"/>
              <a:ext cx="3918888" cy="124432"/>
            </a:xfrm>
            <a:prstGeom prst="rect">
              <a:avLst/>
            </a:prstGeom>
            <a:solidFill>
              <a:srgbClr val="00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1250" y="465934"/>
            <a:ext cx="5229225" cy="1634339"/>
          </a:xfrm>
        </p:spPr>
        <p:txBody>
          <a:bodyPr wrap="square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solidFill>
                  <a:schemeClr val="bg1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705" y="3223632"/>
            <a:ext cx="4928369" cy="1420849"/>
          </a:xfrm>
        </p:spPr>
        <p:txBody>
          <a:bodyPr anchor="b" anchorCtr="0">
            <a:noAutofit/>
          </a:bodyPr>
          <a:lstStyle>
            <a:lvl1pPr algn="l">
              <a:defRPr sz="2800" b="1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25089" y="438150"/>
            <a:ext cx="4927600" cy="2619375"/>
          </a:xfrm>
          <a:solidFill>
            <a:schemeClr val="bg1"/>
          </a:solidFill>
          <a:ln w="38100">
            <a:noFill/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24706" y="3062972"/>
            <a:ext cx="4927984" cy="88554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15" y="2177429"/>
            <a:ext cx="4572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CC8B3C8-6074-45AB-9CDB-59D5CB30DB0D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05E3022-B197-42A4-A379-EEAAFB85B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9CC2E75-1474-4510-988B-5968A33DA482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DA05C0E-C8BD-4B5A-A8B9-D2120D6202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9" name="Block Arc 14">
              <a:extLst>
                <a:ext uri="{FF2B5EF4-FFF2-40B4-BE49-F238E27FC236}">
                  <a16:creationId xmlns:a16="http://schemas.microsoft.com/office/drawing/2014/main" id="{EA5E5FC0-71FC-4A05-A917-FFE5F250AD65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4B0C3CA-DB00-427C-8B41-0751910A50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9A0E2566-9945-4E43-81BC-BD3AE676319B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539AC25-D04B-40FD-838F-C11FF9F1F914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25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52386" y="3979538"/>
            <a:ext cx="11887228" cy="2275212"/>
            <a:chOff x="125766" y="134611"/>
            <a:chExt cx="3918888" cy="6192393"/>
          </a:xfrm>
        </p:grpSpPr>
        <p:sp>
          <p:nvSpPr>
            <p:cNvPr id="8" name="Rectangle 7"/>
            <p:cNvSpPr/>
            <p:nvPr userDrawn="1"/>
          </p:nvSpPr>
          <p:spPr>
            <a:xfrm>
              <a:off x="125766" y="134614"/>
              <a:ext cx="3918888" cy="6192390"/>
            </a:xfrm>
            <a:prstGeom prst="rect">
              <a:avLst/>
            </a:prstGeom>
            <a:solidFill>
              <a:srgbClr val="1F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5766" y="134611"/>
              <a:ext cx="3918888" cy="124432"/>
            </a:xfrm>
            <a:prstGeom prst="rect">
              <a:avLst/>
            </a:prstGeom>
            <a:solidFill>
              <a:srgbClr val="00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1485" y="4229011"/>
            <a:ext cx="5229225" cy="163433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solidFill>
                  <a:schemeClr val="bg1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69891" y="811935"/>
            <a:ext cx="5229225" cy="1420849"/>
          </a:xfrm>
        </p:spPr>
        <p:txBody>
          <a:bodyPr anchor="b" anchorCtr="0">
            <a:noAutofit/>
          </a:bodyPr>
          <a:lstStyle>
            <a:lvl1pPr algn="l">
              <a:defRPr sz="2800" b="1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720704" y="2860675"/>
            <a:ext cx="4927600" cy="2619375"/>
          </a:xfrm>
          <a:solidFill>
            <a:schemeClr val="bg1"/>
          </a:solidFill>
          <a:ln w="38100">
            <a:noFill/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720704" y="2772120"/>
            <a:ext cx="4928369" cy="88554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467" y="3759764"/>
            <a:ext cx="4572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1E2AB8B-683A-4E85-A40A-03F48F1C2BC3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A13230D-724D-4CEA-A867-4F6782EAC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73375AE-1048-447C-AFED-A7C978E54474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467DF79-489F-49A6-B5A7-0A0BA77E62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9" name="Block Arc 14">
              <a:extLst>
                <a:ext uri="{FF2B5EF4-FFF2-40B4-BE49-F238E27FC236}">
                  <a16:creationId xmlns:a16="http://schemas.microsoft.com/office/drawing/2014/main" id="{87B01BC3-F982-49DC-B3D4-E898010CCEB5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2EFAF2D-F90B-46EA-BF4C-5F2B65D75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2141BE-49B0-4E58-B8BE-689F6A4F8584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3FCCF77A-4203-4CFB-BAC0-A12470F4DE16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39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580549"/>
            <a:ext cx="12192000" cy="107901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1972" y="3856819"/>
            <a:ext cx="7445428" cy="230460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rgbClr val="000000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Các thông tin cá nhân có liên quan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437" y="2747660"/>
            <a:ext cx="7443963" cy="90440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baseline="0" dirty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Nhấn vào để chỉnh sửa tên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58493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Ảnh bìa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64144" y="1144291"/>
            <a:ext cx="2601302" cy="2606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Avatar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631224" y="3726827"/>
            <a:ext cx="1820007" cy="45719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348756" y="4679980"/>
            <a:ext cx="1574800" cy="1589422"/>
          </a:xfrm>
        </p:spPr>
        <p:txBody>
          <a:bodyPr anchor="ctr" anchorCtr="1"/>
          <a:lstStyle>
            <a:lvl1pPr marL="0" indent="0">
              <a:buNone/>
              <a:defRPr baseline="0">
                <a:latin typeface="K2D" panose="00000500000000000000" pitchFamily="2" charset="-34"/>
              </a:defRPr>
            </a:lvl1pPr>
          </a:lstStyle>
          <a:p>
            <a:r>
              <a:rPr lang="en-US"/>
              <a:t>Mã QR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72" y="3047462"/>
            <a:ext cx="292100" cy="292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C9E033-64BC-41BE-8E5C-92D38FAAC6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02" y="4318678"/>
            <a:ext cx="4846824" cy="149945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C3A47BE-7087-4F7C-83E8-03DA228CCDC5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934FDC6-2FCA-475C-B8C6-66910C2A96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C711D0-5BF3-4D8A-AE6A-F9C7BF674868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F76BF99-913E-4F0A-B0B8-37D2CDE90D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51" name="Block Arc 14">
              <a:extLst>
                <a:ext uri="{FF2B5EF4-FFF2-40B4-BE49-F238E27FC236}">
                  <a16:creationId xmlns:a16="http://schemas.microsoft.com/office/drawing/2014/main" id="{A65BD6D6-9A0C-4622-9791-7B436827C8DF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D60324F-4B18-4797-97F4-2DAD95CF0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99C389B-3B92-42CA-B8CF-313D4D1C5F61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B4D87F97-F3FD-496E-B832-355C1AC74231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550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388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baseline="0" dirty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Tiêu đề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919678"/>
            <a:ext cx="504666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00AFEF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Tiêu đề phụ 1</a:t>
            </a:r>
            <a:endParaRPr lang="en-US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839788" y="3006726"/>
            <a:ext cx="5046662" cy="310940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4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4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08727" y="1919678"/>
            <a:ext cx="504666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00AFEF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Tiêu đề phụ 2</a:t>
            </a:r>
            <a:endParaRPr lang="en-US" dirty="0"/>
          </a:p>
        </p:txBody>
      </p:sp>
      <p:sp>
        <p:nvSpPr>
          <p:cNvPr id="23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308726" y="3006726"/>
            <a:ext cx="5046662" cy="310940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4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4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88507"/>
            <a:ext cx="292100" cy="292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52B3A2E-B57B-43D9-A7D9-8BD6FA9444CD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173E678-EC92-45F5-B8FD-4435E4978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BAF2A1C-D432-4829-884D-B5F283BFA673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BB159EA-2096-4415-B11C-ABD00621D9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8" name="Block Arc 14">
              <a:extLst>
                <a:ext uri="{FF2B5EF4-FFF2-40B4-BE49-F238E27FC236}">
                  <a16:creationId xmlns:a16="http://schemas.microsoft.com/office/drawing/2014/main" id="{0BB6D201-E1FE-439C-8D50-4C03BF9F7A0B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6FF6BA9-728B-4024-B6EB-455FE84B37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633BA49-04A7-4D72-8470-5F45D55999F3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FA067ED-758C-470B-B17D-DAD914CB3019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946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41487" y="465301"/>
            <a:ext cx="3657600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78998" y="465301"/>
            <a:ext cx="3571623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aseline="0" smtClean="0"/>
            </a:lvl1pPr>
          </a:lstStyle>
          <a:p>
            <a:pPr lvl="0" algn="ctr"/>
            <a:r>
              <a:rPr lang="en-US"/>
              <a:t>Chèn ảnh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530533" y="474155"/>
            <a:ext cx="2743200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aseline="0" smtClean="0"/>
            </a:lvl1pPr>
          </a:lstStyle>
          <a:p>
            <a:pPr lvl="0" algn="ctr"/>
            <a:r>
              <a:rPr lang="en-US"/>
              <a:t>Chèn ảnh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484734" y="3450874"/>
            <a:ext cx="3788999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aseline="0" smtClean="0"/>
            </a:lvl1pPr>
          </a:lstStyle>
          <a:p>
            <a:pPr lvl="0" algn="ctr"/>
            <a:r>
              <a:rPr lang="en-US"/>
              <a:t>Chèn ảnh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741485" y="3450874"/>
            <a:ext cx="6477000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aseline="0" smtClean="0"/>
            </a:lvl1pPr>
          </a:lstStyle>
          <a:p>
            <a:pPr lvl="0" algn="ctr"/>
            <a:r>
              <a:rPr lang="en-US"/>
              <a:t>Chèn ảnh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37AE776-5114-4C4A-89C9-B91377131E64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C924452-4704-4D1A-8BCC-AB586E30C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57DF9A-BE86-434E-B0A9-02C4535F1055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154515D-ED43-4236-B41B-848230AAEE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6" name="Block Arc 14">
              <a:extLst>
                <a:ext uri="{FF2B5EF4-FFF2-40B4-BE49-F238E27FC236}">
                  <a16:creationId xmlns:a16="http://schemas.microsoft.com/office/drawing/2014/main" id="{BCF17DB6-C389-4368-9FDA-64346A0B3B23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E8718C3-C4A0-4B06-A81E-5BA607EF1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EE6ACC1-958C-411D-B028-742E86BFEA35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B00FDCCE-EC22-48D0-A1C2-08C41292CD50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697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6096000" y="1162050"/>
            <a:ext cx="0" cy="4753154"/>
          </a:xfrm>
          <a:prstGeom prst="line">
            <a:avLst/>
          </a:prstGeom>
          <a:ln w="57150" cap="rnd">
            <a:solidFill>
              <a:srgbClr val="00AFEF">
                <a:alpha val="25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97765" y="1162050"/>
            <a:ext cx="4697377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kern="1200" baseline="0" dirty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597297" y="1162050"/>
            <a:ext cx="4697377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kern="1200" baseline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898361" y="3302000"/>
            <a:ext cx="4695748" cy="261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597892" y="3302000"/>
            <a:ext cx="4695748" cy="261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 flipH="1" flipV="1">
            <a:off x="898257" y="3126125"/>
            <a:ext cx="4692825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 flipV="1">
            <a:off x="6597788" y="3126125"/>
            <a:ext cx="4692825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5B5423D-8E8A-4D65-815A-9878EBC4C440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35F9FB5-ED5F-410A-8C0D-C5699F673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A974E1-D5E1-4633-95F9-505A1FA63A10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05F02E9-38C6-4261-9B9F-EC3C099180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9" name="Block Arc 14">
              <a:extLst>
                <a:ext uri="{FF2B5EF4-FFF2-40B4-BE49-F238E27FC236}">
                  <a16:creationId xmlns:a16="http://schemas.microsoft.com/office/drawing/2014/main" id="{7F7A7689-40A7-4052-A2DC-8CBF37E630D5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832A54F-0557-4B48-851B-A14D87BCA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A28620A3-81B0-4730-B699-9A8FED26A6BC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C2A5C56C-D3F4-4017-840A-A2496333CC3F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34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9375" y="1162050"/>
            <a:ext cx="3368256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latin typeface="Readex Pro" pitchFamily="2" charset="-78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38600" y="1162050"/>
            <a:ext cx="0" cy="4753154"/>
          </a:xfrm>
          <a:prstGeom prst="line">
            <a:avLst/>
          </a:prstGeom>
          <a:ln w="57150" cap="rnd">
            <a:solidFill>
              <a:srgbClr val="00AFEF">
                <a:alpha val="25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086459" y="1162050"/>
            <a:ext cx="0" cy="4753154"/>
          </a:xfrm>
          <a:prstGeom prst="line">
            <a:avLst/>
          </a:prstGeom>
          <a:ln w="57150" cap="rnd">
            <a:solidFill>
              <a:srgbClr val="00AFEF">
                <a:alpha val="25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78402" y="1162050"/>
            <a:ext cx="3368256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kern="1200" baseline="0" dirty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426261" y="1162050"/>
            <a:ext cx="3368256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kern="1200" baseline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29912" y="3302000"/>
            <a:ext cx="3367088" cy="261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lnSpc>
                <a:spcPct val="100000"/>
              </a:lnSpc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lnSpc>
                <a:spcPct val="100000"/>
              </a:lnSpc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378402" y="3302000"/>
            <a:ext cx="3367088" cy="261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26260" y="3302000"/>
            <a:ext cx="3367088" cy="261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 flipH="1" flipV="1">
            <a:off x="329374" y="3126125"/>
            <a:ext cx="3364992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5" name="Rectangle 24"/>
          <p:cNvSpPr/>
          <p:nvPr userDrawn="1"/>
        </p:nvSpPr>
        <p:spPr>
          <a:xfrm flipH="1" flipV="1">
            <a:off x="4377232" y="3126125"/>
            <a:ext cx="3364992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 flipV="1">
            <a:off x="8425090" y="3126125"/>
            <a:ext cx="3364992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B1EA0E5-2552-4E15-B2CF-BCA56D982193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6C1B5F1-5E5D-496D-9F73-802E891CA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2549D9-721A-45B5-8291-F0DE14E5B7F9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9637EDC-0811-475E-A14B-556A9C3342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52" name="Block Arc 14">
              <a:extLst>
                <a:ext uri="{FF2B5EF4-FFF2-40B4-BE49-F238E27FC236}">
                  <a16:creationId xmlns:a16="http://schemas.microsoft.com/office/drawing/2014/main" id="{623469AF-5DB6-41C8-A8DF-C13CEB73ECC7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06337B9-CBF5-4828-8CC8-026C895E8F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5E0418B-8FBA-4DC6-88D3-98D279DFAE39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313D1654-7587-4026-966A-28B9F7E1B44D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999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P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5F39F86-70C3-4E77-9294-E99F7E12EC16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7AAA59-8A50-45B6-9571-D3844AB4A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7D7AEF-14D1-4628-9DFF-CE3B949CDC53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C357803-F49E-4FFC-BCBD-70E494D36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28" name="Block Arc 14">
              <a:extLst>
                <a:ext uri="{FF2B5EF4-FFF2-40B4-BE49-F238E27FC236}">
                  <a16:creationId xmlns:a16="http://schemas.microsoft.com/office/drawing/2014/main" id="{2CFB2DD2-85ED-4903-A8FE-A37D9A546109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98773C-832F-43AD-8C22-635A888F2E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43567" y="1773238"/>
            <a:ext cx="10029565" cy="1655762"/>
          </a:xfrm>
        </p:spPr>
        <p:txBody>
          <a:bodyPr anchor="b" anchorCtr="0">
            <a:noAutofit/>
          </a:bodyPr>
          <a:lstStyle>
            <a:lvl1pPr algn="l">
              <a:defRPr sz="4000" b="1" baseline="0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 chính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43566" y="3428999"/>
            <a:ext cx="10029565" cy="79649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 baseline="0">
                <a:solidFill>
                  <a:srgbClr val="00AFEF"/>
                </a:solidFill>
                <a:latin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Tiêu đề phụ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2942152"/>
            <a:ext cx="292100" cy="292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DC945C4-A899-4688-8486-711F1A24E261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2BD3D797-290A-409B-B5A9-23F2D2077544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8492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/>
          <p:cNvSpPr>
            <a:spLocks noGrp="1"/>
          </p:cNvSpPr>
          <p:nvPr>
            <p:ph sz="quarter" idx="12" hasCustomPrompt="1"/>
          </p:nvPr>
        </p:nvSpPr>
        <p:spPr>
          <a:xfrm rot="5400000">
            <a:off x="4113213" y="-1449386"/>
            <a:ext cx="3965573" cy="1051560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388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baseline="0" dirty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Tiêu đề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88507"/>
            <a:ext cx="292100" cy="292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F73E09F-8FDA-4274-B661-BE2C1249DA15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3CF4B87-B88D-4D47-ADAB-5ACE3D7957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EC412C-4450-4455-A27D-115D559BC3E8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D4046EF-19F4-48D3-9922-60B8049BF0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4" name="Block Arc 14">
              <a:extLst>
                <a:ext uri="{FF2B5EF4-FFF2-40B4-BE49-F238E27FC236}">
                  <a16:creationId xmlns:a16="http://schemas.microsoft.com/office/drawing/2014/main" id="{F9F7E7AD-2568-4636-B54A-9870CEFD7B5D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9D9B8A6-B5E6-4A9D-A570-5CE2BAFA2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86D90-19EA-4560-9B71-FCD362B97D8E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745C0038-AD1F-4C42-A8AB-E5DB7480F489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6515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lang="en-US" sz="3200" b="1" kern="1200" smtClean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 hasCustomPrompt="1"/>
          </p:nvPr>
        </p:nvSpPr>
        <p:spPr>
          <a:xfrm rot="5400000">
            <a:off x="1875631" y="-672303"/>
            <a:ext cx="5811837" cy="788670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81" y="51983"/>
            <a:ext cx="292100" cy="29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5F6C01-A47E-4454-B6D8-72F9D3597160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E8B497E-8544-4A9C-A64A-EA8E75BD12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CB0CA0-85FD-484E-BC8E-869FD7801A76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37A596-092C-447A-B5C3-BEBF466E2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3" name="Block Arc 14">
              <a:extLst>
                <a:ext uri="{FF2B5EF4-FFF2-40B4-BE49-F238E27FC236}">
                  <a16:creationId xmlns:a16="http://schemas.microsoft.com/office/drawing/2014/main" id="{7D71E05F-9FAD-4DB4-B7E7-A5FB7E045556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69FF2B9-0992-45AD-A157-4A7EE0331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7722B37-039F-4728-912F-36C0A08514EE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06CD7733-096E-43F2-B878-C925EF8A1D2D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258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25583"/>
            <a:ext cx="10515600" cy="978408"/>
          </a:xfrm>
        </p:spPr>
        <p:txBody>
          <a:bodyPr/>
          <a:lstStyle>
            <a:lvl1pPr>
              <a:defRPr lang="en-US" sz="3200" b="1" kern="1200" baseline="0" smtClean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56757"/>
            <a:ext cx="292100" cy="29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692038B-DE5F-4545-9BFC-BC89F4EFF10B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2FB3FAF-9C28-4073-B484-281A9843E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938453-B3B3-4A11-89BA-CE6DE05F693D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4D6A746-3C11-4F65-B36D-C6B0535AEB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4" name="Block Arc 14">
              <a:extLst>
                <a:ext uri="{FF2B5EF4-FFF2-40B4-BE49-F238E27FC236}">
                  <a16:creationId xmlns:a16="http://schemas.microsoft.com/office/drawing/2014/main" id="{D83D1860-C289-49A8-9AFF-1FD2E7C5EEC6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2C7CF29-EAE1-403E-9E2E-287D32FC56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01378A5-96AA-4DBD-B48A-91C81967C273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05C0F1EA-0648-4650-A6B5-8B1D5A2887D2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5759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3A76038-B56F-433B-9AD6-47BF02B0983B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D41DCDC-35DD-4D04-9660-9D314E809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83A1B4-CAFD-4936-AE48-5BA5A4CDE47B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EC7E772-4EA4-4358-8116-803E98E50B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1" name="Block Arc 14">
              <a:extLst>
                <a:ext uri="{FF2B5EF4-FFF2-40B4-BE49-F238E27FC236}">
                  <a16:creationId xmlns:a16="http://schemas.microsoft.com/office/drawing/2014/main" id="{EAF10ABD-2733-40C4-A3FB-7E1B28E0A960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CF4B900-5116-4FF4-87F2-E94F4BA10F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A8ED5D3-0559-4DD9-BCFF-049126D5AD15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F6A40D1F-D810-488E-B676-34A1E2672822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6369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Slide.vn 1">
            <a:extLst>
              <a:ext uri="{FF2B5EF4-FFF2-40B4-BE49-F238E27FC236}">
                <a16:creationId xmlns:a16="http://schemas.microsoft.com/office/drawing/2014/main" id="{2946107B-86B5-4108-B9D9-FBE88B6AF6A9}"/>
              </a:ext>
            </a:extLst>
          </p:cNvPr>
          <p:cNvGrpSpPr/>
          <p:nvPr userDrawn="1"/>
        </p:nvGrpSpPr>
        <p:grpSpPr>
          <a:xfrm>
            <a:off x="2262706" y="1080007"/>
            <a:ext cx="7666588" cy="4425443"/>
            <a:chOff x="2738438" y="30163"/>
            <a:chExt cx="11828463" cy="6827838"/>
          </a:xfrm>
        </p:grpSpPr>
        <p:sp>
          <p:nvSpPr>
            <p:cNvPr id="17" name="9Slide.vn 2">
              <a:extLst>
                <a:ext uri="{FF2B5EF4-FFF2-40B4-BE49-F238E27FC236}">
                  <a16:creationId xmlns:a16="http://schemas.microsoft.com/office/drawing/2014/main" id="{4C6E1B3E-70F8-4E17-8666-2C90A791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8" name="9Slide.vn 3">
              <a:extLst>
                <a:ext uri="{FF2B5EF4-FFF2-40B4-BE49-F238E27FC236}">
                  <a16:creationId xmlns:a16="http://schemas.microsoft.com/office/drawing/2014/main" id="{1C3B9052-DF89-48DA-900D-596E0ADF2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74613"/>
              <a:ext cx="9574213" cy="6735763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9" name="9Slide.vn 4">
              <a:extLst>
                <a:ext uri="{FF2B5EF4-FFF2-40B4-BE49-F238E27FC236}">
                  <a16:creationId xmlns:a16="http://schemas.microsoft.com/office/drawing/2014/main" id="{838BE831-98C4-4DA1-B95C-84B293EC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156 w 5997"/>
                <a:gd name="T1" fmla="*/ 278 h 278"/>
                <a:gd name="T2" fmla="*/ 5842 w 5997"/>
                <a:gd name="T3" fmla="*/ 278 h 278"/>
                <a:gd name="T4" fmla="*/ 5842 w 5997"/>
                <a:gd name="T5" fmla="*/ 278 h 278"/>
                <a:gd name="T6" fmla="*/ 5857 w 5997"/>
                <a:gd name="T7" fmla="*/ 276 h 278"/>
                <a:gd name="T8" fmla="*/ 5872 w 5997"/>
                <a:gd name="T9" fmla="*/ 275 h 278"/>
                <a:gd name="T10" fmla="*/ 5887 w 5997"/>
                <a:gd name="T11" fmla="*/ 269 h 278"/>
                <a:gd name="T12" fmla="*/ 5903 w 5997"/>
                <a:gd name="T13" fmla="*/ 264 h 278"/>
                <a:gd name="T14" fmla="*/ 5916 w 5997"/>
                <a:gd name="T15" fmla="*/ 258 h 278"/>
                <a:gd name="T16" fmla="*/ 5928 w 5997"/>
                <a:gd name="T17" fmla="*/ 251 h 278"/>
                <a:gd name="T18" fmla="*/ 5941 w 5997"/>
                <a:gd name="T19" fmla="*/ 241 h 278"/>
                <a:gd name="T20" fmla="*/ 5951 w 5997"/>
                <a:gd name="T21" fmla="*/ 231 h 278"/>
                <a:gd name="T22" fmla="*/ 5962 w 5997"/>
                <a:gd name="T23" fmla="*/ 221 h 278"/>
                <a:gd name="T24" fmla="*/ 5970 w 5997"/>
                <a:gd name="T25" fmla="*/ 209 h 278"/>
                <a:gd name="T26" fmla="*/ 5978 w 5997"/>
                <a:gd name="T27" fmla="*/ 195 h 278"/>
                <a:gd name="T28" fmla="*/ 5985 w 5997"/>
                <a:gd name="T29" fmla="*/ 182 h 278"/>
                <a:gd name="T30" fmla="*/ 5990 w 5997"/>
                <a:gd name="T31" fmla="*/ 167 h 278"/>
                <a:gd name="T32" fmla="*/ 5993 w 5997"/>
                <a:gd name="T33" fmla="*/ 153 h 278"/>
                <a:gd name="T34" fmla="*/ 5997 w 5997"/>
                <a:gd name="T35" fmla="*/ 137 h 278"/>
                <a:gd name="T36" fmla="*/ 5997 w 5997"/>
                <a:gd name="T37" fmla="*/ 121 h 278"/>
                <a:gd name="T38" fmla="*/ 5997 w 5997"/>
                <a:gd name="T39" fmla="*/ 0 h 278"/>
                <a:gd name="T40" fmla="*/ 0 w 5997"/>
                <a:gd name="T41" fmla="*/ 0 h 278"/>
                <a:gd name="T42" fmla="*/ 0 w 5997"/>
                <a:gd name="T43" fmla="*/ 121 h 278"/>
                <a:gd name="T44" fmla="*/ 0 w 5997"/>
                <a:gd name="T45" fmla="*/ 121 h 278"/>
                <a:gd name="T46" fmla="*/ 2 w 5997"/>
                <a:gd name="T47" fmla="*/ 137 h 278"/>
                <a:gd name="T48" fmla="*/ 3 w 5997"/>
                <a:gd name="T49" fmla="*/ 153 h 278"/>
                <a:gd name="T50" fmla="*/ 8 w 5997"/>
                <a:gd name="T51" fmla="*/ 167 h 278"/>
                <a:gd name="T52" fmla="*/ 13 w 5997"/>
                <a:gd name="T53" fmla="*/ 182 h 278"/>
                <a:gd name="T54" fmla="*/ 20 w 5997"/>
                <a:gd name="T55" fmla="*/ 195 h 278"/>
                <a:gd name="T56" fmla="*/ 27 w 5997"/>
                <a:gd name="T57" fmla="*/ 209 h 278"/>
                <a:gd name="T58" fmla="*/ 37 w 5997"/>
                <a:gd name="T59" fmla="*/ 221 h 278"/>
                <a:gd name="T60" fmla="*/ 47 w 5997"/>
                <a:gd name="T61" fmla="*/ 231 h 278"/>
                <a:gd name="T62" fmla="*/ 57 w 5997"/>
                <a:gd name="T63" fmla="*/ 241 h 278"/>
                <a:gd name="T64" fmla="*/ 69 w 5997"/>
                <a:gd name="T65" fmla="*/ 251 h 278"/>
                <a:gd name="T66" fmla="*/ 82 w 5997"/>
                <a:gd name="T67" fmla="*/ 258 h 278"/>
                <a:gd name="T68" fmla="*/ 96 w 5997"/>
                <a:gd name="T69" fmla="*/ 264 h 278"/>
                <a:gd name="T70" fmla="*/ 109 w 5997"/>
                <a:gd name="T71" fmla="*/ 269 h 278"/>
                <a:gd name="T72" fmla="*/ 124 w 5997"/>
                <a:gd name="T73" fmla="*/ 275 h 278"/>
                <a:gd name="T74" fmla="*/ 141 w 5997"/>
                <a:gd name="T75" fmla="*/ 276 h 278"/>
                <a:gd name="T76" fmla="*/ 156 w 5997"/>
                <a:gd name="T77" fmla="*/ 278 h 278"/>
                <a:gd name="T78" fmla="*/ 156 w 5997"/>
                <a:gd name="T7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0" name="9Slide.vn 5">
              <a:extLst>
                <a:ext uri="{FF2B5EF4-FFF2-40B4-BE49-F238E27FC236}">
                  <a16:creationId xmlns:a16="http://schemas.microsoft.com/office/drawing/2014/main" id="{9441EC7C-061E-4558-9FF8-E9B0DA0F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1" name="9Slide.vn 6">
              <a:extLst>
                <a:ext uri="{FF2B5EF4-FFF2-40B4-BE49-F238E27FC236}">
                  <a16:creationId xmlns:a16="http://schemas.microsoft.com/office/drawing/2014/main" id="{F4AB6E09-791B-48E7-B2E0-4762432F7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2" name="9Slide.vn 7">
              <a:extLst>
                <a:ext uri="{FF2B5EF4-FFF2-40B4-BE49-F238E27FC236}">
                  <a16:creationId xmlns:a16="http://schemas.microsoft.com/office/drawing/2014/main" id="{FF3498DC-8213-4932-9704-8122CCB4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7451 w 7451"/>
                <a:gd name="T1" fmla="*/ 35 h 35"/>
                <a:gd name="T2" fmla="*/ 0 w 7451"/>
                <a:gd name="T3" fmla="*/ 35 h 35"/>
                <a:gd name="T4" fmla="*/ 0 w 7451"/>
                <a:gd name="T5" fmla="*/ 0 h 35"/>
                <a:gd name="T6" fmla="*/ 3020 w 7451"/>
                <a:gd name="T7" fmla="*/ 0 h 35"/>
                <a:gd name="T8" fmla="*/ 3047 w 7451"/>
                <a:gd name="T9" fmla="*/ 18 h 35"/>
                <a:gd name="T10" fmla="*/ 4413 w 7451"/>
                <a:gd name="T11" fmla="*/ 18 h 35"/>
                <a:gd name="T12" fmla="*/ 4441 w 7451"/>
                <a:gd name="T13" fmla="*/ 0 h 35"/>
                <a:gd name="T14" fmla="*/ 7451 w 7451"/>
                <a:gd name="T15" fmla="*/ 0 h 35"/>
                <a:gd name="T16" fmla="*/ 7451 w 745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/>
                </a:gs>
                <a:gs pos="9000">
                  <a:srgbClr val="DFE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3" name="9Slide.vn 8">
              <a:extLst>
                <a:ext uri="{FF2B5EF4-FFF2-40B4-BE49-F238E27FC236}">
                  <a16:creationId xmlns:a16="http://schemas.microsoft.com/office/drawing/2014/main" id="{344E556A-A4C9-4D98-B474-D2B99294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1389 w 1421"/>
                <a:gd name="T1" fmla="*/ 2 h 57"/>
                <a:gd name="T2" fmla="*/ 32 w 1421"/>
                <a:gd name="T3" fmla="*/ 2 h 57"/>
                <a:gd name="T4" fmla="*/ 32 w 1421"/>
                <a:gd name="T5" fmla="*/ 2 h 57"/>
                <a:gd name="T6" fmla="*/ 17 w 1421"/>
                <a:gd name="T7" fmla="*/ 2 h 57"/>
                <a:gd name="T8" fmla="*/ 0 w 1421"/>
                <a:gd name="T9" fmla="*/ 0 h 57"/>
                <a:gd name="T10" fmla="*/ 0 w 1421"/>
                <a:gd name="T11" fmla="*/ 34 h 57"/>
                <a:gd name="T12" fmla="*/ 0 w 1421"/>
                <a:gd name="T13" fmla="*/ 34 h 57"/>
                <a:gd name="T14" fmla="*/ 20 w 1421"/>
                <a:gd name="T15" fmla="*/ 44 h 57"/>
                <a:gd name="T16" fmla="*/ 42 w 1421"/>
                <a:gd name="T17" fmla="*/ 51 h 57"/>
                <a:gd name="T18" fmla="*/ 64 w 1421"/>
                <a:gd name="T19" fmla="*/ 56 h 57"/>
                <a:gd name="T20" fmla="*/ 85 w 1421"/>
                <a:gd name="T21" fmla="*/ 57 h 57"/>
                <a:gd name="T22" fmla="*/ 1337 w 1421"/>
                <a:gd name="T23" fmla="*/ 57 h 57"/>
                <a:gd name="T24" fmla="*/ 1337 w 1421"/>
                <a:gd name="T25" fmla="*/ 57 h 57"/>
                <a:gd name="T26" fmla="*/ 1359 w 1421"/>
                <a:gd name="T27" fmla="*/ 56 h 57"/>
                <a:gd name="T28" fmla="*/ 1381 w 1421"/>
                <a:gd name="T29" fmla="*/ 51 h 57"/>
                <a:gd name="T30" fmla="*/ 1401 w 1421"/>
                <a:gd name="T31" fmla="*/ 44 h 57"/>
                <a:gd name="T32" fmla="*/ 1421 w 1421"/>
                <a:gd name="T33" fmla="*/ 34 h 57"/>
                <a:gd name="T34" fmla="*/ 1421 w 1421"/>
                <a:gd name="T35" fmla="*/ 0 h 57"/>
                <a:gd name="T36" fmla="*/ 1421 w 1421"/>
                <a:gd name="T37" fmla="*/ 0 h 57"/>
                <a:gd name="T38" fmla="*/ 1406 w 1421"/>
                <a:gd name="T39" fmla="*/ 2 h 57"/>
                <a:gd name="T40" fmla="*/ 1389 w 1421"/>
                <a:gd name="T41" fmla="*/ 2 h 57"/>
                <a:gd name="T42" fmla="*/ 1389 w 1421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>
                    <a:lumMod val="95000"/>
                  </a:srgbClr>
                </a:gs>
                <a:gs pos="9000">
                  <a:srgbClr val="DFE0E1">
                    <a:lumMod val="9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19450" y="1400175"/>
            <a:ext cx="5762625" cy="36004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Thêm ảnh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3A160031-D235-4665-B50A-A4BF38BA87BF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347BB9F-21A4-415E-A42E-437D93E58B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5BEDE0-A5B2-43B2-913E-7C0A1F61F799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EC6916E-02DD-4AE5-ADAD-1C618761F2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9" name="Block Arc 14">
              <a:extLst>
                <a:ext uri="{FF2B5EF4-FFF2-40B4-BE49-F238E27FC236}">
                  <a16:creationId xmlns:a16="http://schemas.microsoft.com/office/drawing/2014/main" id="{305F8265-74A6-47F7-82E5-40A81E7FACC0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ADB03F9-10E7-40B1-A72B-8BE2BADAED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83F7CD0-0D00-4988-833F-BFCB9700418A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C1F64AB4-D0F4-4669-81C4-FC9B87835E9E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534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Slide.vn 1">
            <a:extLst>
              <a:ext uri="{FF2B5EF4-FFF2-40B4-BE49-F238E27FC236}">
                <a16:creationId xmlns:a16="http://schemas.microsoft.com/office/drawing/2014/main" id="{2946107B-86B5-4108-B9D9-FBE88B6AF6A9}"/>
              </a:ext>
            </a:extLst>
          </p:cNvPr>
          <p:cNvGrpSpPr/>
          <p:nvPr userDrawn="1"/>
        </p:nvGrpSpPr>
        <p:grpSpPr>
          <a:xfrm>
            <a:off x="5868547" y="1080007"/>
            <a:ext cx="7666588" cy="4425443"/>
            <a:chOff x="2738438" y="30163"/>
            <a:chExt cx="11828463" cy="6827838"/>
          </a:xfrm>
        </p:grpSpPr>
        <p:sp>
          <p:nvSpPr>
            <p:cNvPr id="17" name="9Slide.vn 2">
              <a:extLst>
                <a:ext uri="{FF2B5EF4-FFF2-40B4-BE49-F238E27FC236}">
                  <a16:creationId xmlns:a16="http://schemas.microsoft.com/office/drawing/2014/main" id="{4C6E1B3E-70F8-4E17-8666-2C90A791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8" name="9Slide.vn 3">
              <a:extLst>
                <a:ext uri="{FF2B5EF4-FFF2-40B4-BE49-F238E27FC236}">
                  <a16:creationId xmlns:a16="http://schemas.microsoft.com/office/drawing/2014/main" id="{1C3B9052-DF89-48DA-900D-596E0ADF2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74613"/>
              <a:ext cx="9574213" cy="6735763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9" name="9Slide.vn 4">
              <a:extLst>
                <a:ext uri="{FF2B5EF4-FFF2-40B4-BE49-F238E27FC236}">
                  <a16:creationId xmlns:a16="http://schemas.microsoft.com/office/drawing/2014/main" id="{838BE831-98C4-4DA1-B95C-84B293EC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156 w 5997"/>
                <a:gd name="T1" fmla="*/ 278 h 278"/>
                <a:gd name="T2" fmla="*/ 5842 w 5997"/>
                <a:gd name="T3" fmla="*/ 278 h 278"/>
                <a:gd name="T4" fmla="*/ 5842 w 5997"/>
                <a:gd name="T5" fmla="*/ 278 h 278"/>
                <a:gd name="T6" fmla="*/ 5857 w 5997"/>
                <a:gd name="T7" fmla="*/ 276 h 278"/>
                <a:gd name="T8" fmla="*/ 5872 w 5997"/>
                <a:gd name="T9" fmla="*/ 275 h 278"/>
                <a:gd name="T10" fmla="*/ 5887 w 5997"/>
                <a:gd name="T11" fmla="*/ 269 h 278"/>
                <a:gd name="T12" fmla="*/ 5903 w 5997"/>
                <a:gd name="T13" fmla="*/ 264 h 278"/>
                <a:gd name="T14" fmla="*/ 5916 w 5997"/>
                <a:gd name="T15" fmla="*/ 258 h 278"/>
                <a:gd name="T16" fmla="*/ 5928 w 5997"/>
                <a:gd name="T17" fmla="*/ 251 h 278"/>
                <a:gd name="T18" fmla="*/ 5941 w 5997"/>
                <a:gd name="T19" fmla="*/ 241 h 278"/>
                <a:gd name="T20" fmla="*/ 5951 w 5997"/>
                <a:gd name="T21" fmla="*/ 231 h 278"/>
                <a:gd name="T22" fmla="*/ 5962 w 5997"/>
                <a:gd name="T23" fmla="*/ 221 h 278"/>
                <a:gd name="T24" fmla="*/ 5970 w 5997"/>
                <a:gd name="T25" fmla="*/ 209 h 278"/>
                <a:gd name="T26" fmla="*/ 5978 w 5997"/>
                <a:gd name="T27" fmla="*/ 195 h 278"/>
                <a:gd name="T28" fmla="*/ 5985 w 5997"/>
                <a:gd name="T29" fmla="*/ 182 h 278"/>
                <a:gd name="T30" fmla="*/ 5990 w 5997"/>
                <a:gd name="T31" fmla="*/ 167 h 278"/>
                <a:gd name="T32" fmla="*/ 5993 w 5997"/>
                <a:gd name="T33" fmla="*/ 153 h 278"/>
                <a:gd name="T34" fmla="*/ 5997 w 5997"/>
                <a:gd name="T35" fmla="*/ 137 h 278"/>
                <a:gd name="T36" fmla="*/ 5997 w 5997"/>
                <a:gd name="T37" fmla="*/ 121 h 278"/>
                <a:gd name="T38" fmla="*/ 5997 w 5997"/>
                <a:gd name="T39" fmla="*/ 0 h 278"/>
                <a:gd name="T40" fmla="*/ 0 w 5997"/>
                <a:gd name="T41" fmla="*/ 0 h 278"/>
                <a:gd name="T42" fmla="*/ 0 w 5997"/>
                <a:gd name="T43" fmla="*/ 121 h 278"/>
                <a:gd name="T44" fmla="*/ 0 w 5997"/>
                <a:gd name="T45" fmla="*/ 121 h 278"/>
                <a:gd name="T46" fmla="*/ 2 w 5997"/>
                <a:gd name="T47" fmla="*/ 137 h 278"/>
                <a:gd name="T48" fmla="*/ 3 w 5997"/>
                <a:gd name="T49" fmla="*/ 153 h 278"/>
                <a:gd name="T50" fmla="*/ 8 w 5997"/>
                <a:gd name="T51" fmla="*/ 167 h 278"/>
                <a:gd name="T52" fmla="*/ 13 w 5997"/>
                <a:gd name="T53" fmla="*/ 182 h 278"/>
                <a:gd name="T54" fmla="*/ 20 w 5997"/>
                <a:gd name="T55" fmla="*/ 195 h 278"/>
                <a:gd name="T56" fmla="*/ 27 w 5997"/>
                <a:gd name="T57" fmla="*/ 209 h 278"/>
                <a:gd name="T58" fmla="*/ 37 w 5997"/>
                <a:gd name="T59" fmla="*/ 221 h 278"/>
                <a:gd name="T60" fmla="*/ 47 w 5997"/>
                <a:gd name="T61" fmla="*/ 231 h 278"/>
                <a:gd name="T62" fmla="*/ 57 w 5997"/>
                <a:gd name="T63" fmla="*/ 241 h 278"/>
                <a:gd name="T64" fmla="*/ 69 w 5997"/>
                <a:gd name="T65" fmla="*/ 251 h 278"/>
                <a:gd name="T66" fmla="*/ 82 w 5997"/>
                <a:gd name="T67" fmla="*/ 258 h 278"/>
                <a:gd name="T68" fmla="*/ 96 w 5997"/>
                <a:gd name="T69" fmla="*/ 264 h 278"/>
                <a:gd name="T70" fmla="*/ 109 w 5997"/>
                <a:gd name="T71" fmla="*/ 269 h 278"/>
                <a:gd name="T72" fmla="*/ 124 w 5997"/>
                <a:gd name="T73" fmla="*/ 275 h 278"/>
                <a:gd name="T74" fmla="*/ 141 w 5997"/>
                <a:gd name="T75" fmla="*/ 276 h 278"/>
                <a:gd name="T76" fmla="*/ 156 w 5997"/>
                <a:gd name="T77" fmla="*/ 278 h 278"/>
                <a:gd name="T78" fmla="*/ 156 w 5997"/>
                <a:gd name="T7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0" name="9Slide.vn 5">
              <a:extLst>
                <a:ext uri="{FF2B5EF4-FFF2-40B4-BE49-F238E27FC236}">
                  <a16:creationId xmlns:a16="http://schemas.microsoft.com/office/drawing/2014/main" id="{9441EC7C-061E-4558-9FF8-E9B0DA0F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1" name="9Slide.vn 6">
              <a:extLst>
                <a:ext uri="{FF2B5EF4-FFF2-40B4-BE49-F238E27FC236}">
                  <a16:creationId xmlns:a16="http://schemas.microsoft.com/office/drawing/2014/main" id="{F4AB6E09-791B-48E7-B2E0-4762432F7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2" name="9Slide.vn 7">
              <a:extLst>
                <a:ext uri="{FF2B5EF4-FFF2-40B4-BE49-F238E27FC236}">
                  <a16:creationId xmlns:a16="http://schemas.microsoft.com/office/drawing/2014/main" id="{FF3498DC-8213-4932-9704-8122CCB4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7451 w 7451"/>
                <a:gd name="T1" fmla="*/ 35 h 35"/>
                <a:gd name="T2" fmla="*/ 0 w 7451"/>
                <a:gd name="T3" fmla="*/ 35 h 35"/>
                <a:gd name="T4" fmla="*/ 0 w 7451"/>
                <a:gd name="T5" fmla="*/ 0 h 35"/>
                <a:gd name="T6" fmla="*/ 3020 w 7451"/>
                <a:gd name="T7" fmla="*/ 0 h 35"/>
                <a:gd name="T8" fmla="*/ 3047 w 7451"/>
                <a:gd name="T9" fmla="*/ 18 h 35"/>
                <a:gd name="T10" fmla="*/ 4413 w 7451"/>
                <a:gd name="T11" fmla="*/ 18 h 35"/>
                <a:gd name="T12" fmla="*/ 4441 w 7451"/>
                <a:gd name="T13" fmla="*/ 0 h 35"/>
                <a:gd name="T14" fmla="*/ 7451 w 7451"/>
                <a:gd name="T15" fmla="*/ 0 h 35"/>
                <a:gd name="T16" fmla="*/ 7451 w 745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/>
                </a:gs>
                <a:gs pos="9000">
                  <a:srgbClr val="DFE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3" name="9Slide.vn 8">
              <a:extLst>
                <a:ext uri="{FF2B5EF4-FFF2-40B4-BE49-F238E27FC236}">
                  <a16:creationId xmlns:a16="http://schemas.microsoft.com/office/drawing/2014/main" id="{344E556A-A4C9-4D98-B474-D2B99294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1389 w 1421"/>
                <a:gd name="T1" fmla="*/ 2 h 57"/>
                <a:gd name="T2" fmla="*/ 32 w 1421"/>
                <a:gd name="T3" fmla="*/ 2 h 57"/>
                <a:gd name="T4" fmla="*/ 32 w 1421"/>
                <a:gd name="T5" fmla="*/ 2 h 57"/>
                <a:gd name="T6" fmla="*/ 17 w 1421"/>
                <a:gd name="T7" fmla="*/ 2 h 57"/>
                <a:gd name="T8" fmla="*/ 0 w 1421"/>
                <a:gd name="T9" fmla="*/ 0 h 57"/>
                <a:gd name="T10" fmla="*/ 0 w 1421"/>
                <a:gd name="T11" fmla="*/ 34 h 57"/>
                <a:gd name="T12" fmla="*/ 0 w 1421"/>
                <a:gd name="T13" fmla="*/ 34 h 57"/>
                <a:gd name="T14" fmla="*/ 20 w 1421"/>
                <a:gd name="T15" fmla="*/ 44 h 57"/>
                <a:gd name="T16" fmla="*/ 42 w 1421"/>
                <a:gd name="T17" fmla="*/ 51 h 57"/>
                <a:gd name="T18" fmla="*/ 64 w 1421"/>
                <a:gd name="T19" fmla="*/ 56 h 57"/>
                <a:gd name="T20" fmla="*/ 85 w 1421"/>
                <a:gd name="T21" fmla="*/ 57 h 57"/>
                <a:gd name="T22" fmla="*/ 1337 w 1421"/>
                <a:gd name="T23" fmla="*/ 57 h 57"/>
                <a:gd name="T24" fmla="*/ 1337 w 1421"/>
                <a:gd name="T25" fmla="*/ 57 h 57"/>
                <a:gd name="T26" fmla="*/ 1359 w 1421"/>
                <a:gd name="T27" fmla="*/ 56 h 57"/>
                <a:gd name="T28" fmla="*/ 1381 w 1421"/>
                <a:gd name="T29" fmla="*/ 51 h 57"/>
                <a:gd name="T30" fmla="*/ 1401 w 1421"/>
                <a:gd name="T31" fmla="*/ 44 h 57"/>
                <a:gd name="T32" fmla="*/ 1421 w 1421"/>
                <a:gd name="T33" fmla="*/ 34 h 57"/>
                <a:gd name="T34" fmla="*/ 1421 w 1421"/>
                <a:gd name="T35" fmla="*/ 0 h 57"/>
                <a:gd name="T36" fmla="*/ 1421 w 1421"/>
                <a:gd name="T37" fmla="*/ 0 h 57"/>
                <a:gd name="T38" fmla="*/ 1406 w 1421"/>
                <a:gd name="T39" fmla="*/ 2 h 57"/>
                <a:gd name="T40" fmla="*/ 1389 w 1421"/>
                <a:gd name="T41" fmla="*/ 2 h 57"/>
                <a:gd name="T42" fmla="*/ 1389 w 1421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>
                    <a:lumMod val="95000"/>
                  </a:srgbClr>
                </a:gs>
                <a:gs pos="9000">
                  <a:srgbClr val="DFE0E1">
                    <a:lumMod val="9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825291" y="1400175"/>
            <a:ext cx="5762625" cy="36004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Thêm ảnh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14349" y="1400175"/>
            <a:ext cx="5153025" cy="1655762"/>
          </a:xfrm>
        </p:spPr>
        <p:txBody>
          <a:bodyPr anchor="b" anchorCtr="0">
            <a:noAutofit/>
          </a:bodyPr>
          <a:lstStyle>
            <a:lvl1pPr algn="l">
              <a:defRPr lang="en-US" sz="4000" b="1" kern="1200" baseline="0" dirty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48" y="3160711"/>
            <a:ext cx="5153026" cy="183991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C105164-F68D-491F-B413-326685947C18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5511F0F-D185-4933-92A0-77215608E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AED8FE8-1DC1-425F-8425-9C8CF8384991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1A1B3FA-CBC6-45C8-BE62-1F07283144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52" name="Block Arc 14">
              <a:extLst>
                <a:ext uri="{FF2B5EF4-FFF2-40B4-BE49-F238E27FC236}">
                  <a16:creationId xmlns:a16="http://schemas.microsoft.com/office/drawing/2014/main" id="{275B3D1C-FEFB-40FA-83F4-FC91950B28BC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4FC9B77-FDB2-4F25-8D18-8BFB699F51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10B9E98-3EF7-4A6B-88F6-87E7E03E220C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65E32875-BE0F-40E3-A626-A3FCB472BDF2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169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14349" y="1048131"/>
            <a:ext cx="5153025" cy="1655762"/>
          </a:xfrm>
        </p:spPr>
        <p:txBody>
          <a:bodyPr anchor="b" anchorCtr="0">
            <a:noAutofit/>
          </a:bodyPr>
          <a:lstStyle>
            <a:lvl1pPr algn="l">
              <a:defRPr lang="en-US" sz="4000" b="1" kern="1200" baseline="0" dirty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48" y="2808667"/>
            <a:ext cx="5153026" cy="228720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pic>
        <p:nvPicPr>
          <p:cNvPr id="20" name="Picture 2" descr="Samsung Mobile Mockup Template Download on Pngtree | Mobile mockup, Samsung  mobile, Samsu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57226"/>
            <a:ext cx="4972049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1057275"/>
            <a:ext cx="2095500" cy="4038600"/>
          </a:xfrm>
          <a:prstGeom prst="roundRect">
            <a:avLst>
              <a:gd name="adj" fmla="val 474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Thêm ảnh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A004542-BE31-4023-BC86-A2432BF83890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2DF3FCC-0627-4161-BB95-23FC99C64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6BCC0A-9EE9-47F9-8A94-E35EA51632D6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F690371-34CD-494D-8EDC-D909CF5796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7" name="Block Arc 14">
              <a:extLst>
                <a:ext uri="{FF2B5EF4-FFF2-40B4-BE49-F238E27FC236}">
                  <a16:creationId xmlns:a16="http://schemas.microsoft.com/office/drawing/2014/main" id="{E18DF51F-9143-4F6F-B16D-3F86A625FE02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35BDEDE-EF02-41B5-999C-7638D11BC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BEEA242-81AE-44A2-AC68-50B085685547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4D0D3AA4-2B85-4F35-B53E-F7BCC66DD39E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7497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6F05EB3-1A18-FFAB-87F4-C3B6F94C3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3863" y="1011126"/>
            <a:ext cx="3171810" cy="51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E05A38DB-2EAE-47C8-9F84-174DA20245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49" y="1048131"/>
            <a:ext cx="5153025" cy="1655762"/>
          </a:xfrm>
        </p:spPr>
        <p:txBody>
          <a:bodyPr anchor="b" anchorCtr="0">
            <a:noAutofit/>
          </a:bodyPr>
          <a:lstStyle>
            <a:lvl1pPr algn="l">
              <a:defRPr lang="en-US" sz="4000" b="1" kern="1200" baseline="0" dirty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472C8C42-C792-4628-B171-1C30DA52BB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348" y="2808667"/>
            <a:ext cx="5153026" cy="228720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E6D52DE-4D97-3181-9440-19E31A6CE8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61702" y="1108334"/>
            <a:ext cx="2131430" cy="4626572"/>
          </a:xfrm>
          <a:custGeom>
            <a:avLst/>
            <a:gdLst>
              <a:gd name="connsiteX0" fmla="*/ 0 w 2111887"/>
              <a:gd name="connsiteY0" fmla="*/ 247217 h 4543425"/>
              <a:gd name="connsiteX1" fmla="*/ 247217 w 2111887"/>
              <a:gd name="connsiteY1" fmla="*/ 0 h 4543425"/>
              <a:gd name="connsiteX2" fmla="*/ 1864670 w 2111887"/>
              <a:gd name="connsiteY2" fmla="*/ 0 h 4543425"/>
              <a:gd name="connsiteX3" fmla="*/ 2111887 w 2111887"/>
              <a:gd name="connsiteY3" fmla="*/ 247217 h 4543425"/>
              <a:gd name="connsiteX4" fmla="*/ 2111887 w 2111887"/>
              <a:gd name="connsiteY4" fmla="*/ 4296208 h 4543425"/>
              <a:gd name="connsiteX5" fmla="*/ 1864670 w 2111887"/>
              <a:gd name="connsiteY5" fmla="*/ 4543425 h 4543425"/>
              <a:gd name="connsiteX6" fmla="*/ 247217 w 2111887"/>
              <a:gd name="connsiteY6" fmla="*/ 4543425 h 4543425"/>
              <a:gd name="connsiteX7" fmla="*/ 0 w 2111887"/>
              <a:gd name="connsiteY7" fmla="*/ 4296208 h 4543425"/>
              <a:gd name="connsiteX8" fmla="*/ 0 w 2111887"/>
              <a:gd name="connsiteY8" fmla="*/ 247217 h 4543425"/>
              <a:gd name="connsiteX0" fmla="*/ 0 w 2111887"/>
              <a:gd name="connsiteY0" fmla="*/ 247221 h 4543429"/>
              <a:gd name="connsiteX1" fmla="*/ 247217 w 2111887"/>
              <a:gd name="connsiteY1" fmla="*/ 4 h 4543429"/>
              <a:gd name="connsiteX2" fmla="*/ 1103287 w 2111887"/>
              <a:gd name="connsiteY2" fmla="*/ 100016 h 4543429"/>
              <a:gd name="connsiteX3" fmla="*/ 1864670 w 2111887"/>
              <a:gd name="connsiteY3" fmla="*/ 4 h 4543429"/>
              <a:gd name="connsiteX4" fmla="*/ 2111887 w 2111887"/>
              <a:gd name="connsiteY4" fmla="*/ 247221 h 4543429"/>
              <a:gd name="connsiteX5" fmla="*/ 2111887 w 2111887"/>
              <a:gd name="connsiteY5" fmla="*/ 4296212 h 4543429"/>
              <a:gd name="connsiteX6" fmla="*/ 1864670 w 2111887"/>
              <a:gd name="connsiteY6" fmla="*/ 4543429 h 4543429"/>
              <a:gd name="connsiteX7" fmla="*/ 247217 w 2111887"/>
              <a:gd name="connsiteY7" fmla="*/ 4543429 h 4543429"/>
              <a:gd name="connsiteX8" fmla="*/ 0 w 2111887"/>
              <a:gd name="connsiteY8" fmla="*/ 4296212 h 4543429"/>
              <a:gd name="connsiteX9" fmla="*/ 0 w 2111887"/>
              <a:gd name="connsiteY9" fmla="*/ 247221 h 4543429"/>
              <a:gd name="connsiteX0" fmla="*/ 0 w 2111887"/>
              <a:gd name="connsiteY0" fmla="*/ 264906 h 4561114"/>
              <a:gd name="connsiteX1" fmla="*/ 247217 w 2111887"/>
              <a:gd name="connsiteY1" fmla="*/ 17689 h 4561114"/>
              <a:gd name="connsiteX2" fmla="*/ 665137 w 2111887"/>
              <a:gd name="connsiteY2" fmla="*/ 22451 h 4561114"/>
              <a:gd name="connsiteX3" fmla="*/ 1103287 w 2111887"/>
              <a:gd name="connsiteY3" fmla="*/ 117701 h 4561114"/>
              <a:gd name="connsiteX4" fmla="*/ 1864670 w 2111887"/>
              <a:gd name="connsiteY4" fmla="*/ 17689 h 4561114"/>
              <a:gd name="connsiteX5" fmla="*/ 2111887 w 2111887"/>
              <a:gd name="connsiteY5" fmla="*/ 264906 h 4561114"/>
              <a:gd name="connsiteX6" fmla="*/ 2111887 w 2111887"/>
              <a:gd name="connsiteY6" fmla="*/ 4313897 h 4561114"/>
              <a:gd name="connsiteX7" fmla="*/ 1864670 w 2111887"/>
              <a:gd name="connsiteY7" fmla="*/ 4561114 h 4561114"/>
              <a:gd name="connsiteX8" fmla="*/ 247217 w 2111887"/>
              <a:gd name="connsiteY8" fmla="*/ 4561114 h 4561114"/>
              <a:gd name="connsiteX9" fmla="*/ 0 w 2111887"/>
              <a:gd name="connsiteY9" fmla="*/ 4313897 h 4561114"/>
              <a:gd name="connsiteX10" fmla="*/ 0 w 2111887"/>
              <a:gd name="connsiteY10" fmla="*/ 264906 h 4561114"/>
              <a:gd name="connsiteX0" fmla="*/ 0 w 2111887"/>
              <a:gd name="connsiteY0" fmla="*/ 269676 h 4565884"/>
              <a:gd name="connsiteX1" fmla="*/ 247217 w 2111887"/>
              <a:gd name="connsiteY1" fmla="*/ 22459 h 4565884"/>
              <a:gd name="connsiteX2" fmla="*/ 612749 w 2111887"/>
              <a:gd name="connsiteY2" fmla="*/ 15315 h 4565884"/>
              <a:gd name="connsiteX3" fmla="*/ 1103287 w 2111887"/>
              <a:gd name="connsiteY3" fmla="*/ 122471 h 4565884"/>
              <a:gd name="connsiteX4" fmla="*/ 1864670 w 2111887"/>
              <a:gd name="connsiteY4" fmla="*/ 22459 h 4565884"/>
              <a:gd name="connsiteX5" fmla="*/ 2111887 w 2111887"/>
              <a:gd name="connsiteY5" fmla="*/ 269676 h 4565884"/>
              <a:gd name="connsiteX6" fmla="*/ 2111887 w 2111887"/>
              <a:gd name="connsiteY6" fmla="*/ 4318667 h 4565884"/>
              <a:gd name="connsiteX7" fmla="*/ 1864670 w 2111887"/>
              <a:gd name="connsiteY7" fmla="*/ 4565884 h 4565884"/>
              <a:gd name="connsiteX8" fmla="*/ 247217 w 2111887"/>
              <a:gd name="connsiteY8" fmla="*/ 4565884 h 4565884"/>
              <a:gd name="connsiteX9" fmla="*/ 0 w 2111887"/>
              <a:gd name="connsiteY9" fmla="*/ 4318667 h 4565884"/>
              <a:gd name="connsiteX10" fmla="*/ 0 w 2111887"/>
              <a:gd name="connsiteY10" fmla="*/ 269676 h 4565884"/>
              <a:gd name="connsiteX0" fmla="*/ 0 w 2111887"/>
              <a:gd name="connsiteY0" fmla="*/ 275247 h 4571455"/>
              <a:gd name="connsiteX1" fmla="*/ 247217 w 2111887"/>
              <a:gd name="connsiteY1" fmla="*/ 18505 h 4571455"/>
              <a:gd name="connsiteX2" fmla="*/ 612749 w 2111887"/>
              <a:gd name="connsiteY2" fmla="*/ 20886 h 4571455"/>
              <a:gd name="connsiteX3" fmla="*/ 1103287 w 2111887"/>
              <a:gd name="connsiteY3" fmla="*/ 128042 h 4571455"/>
              <a:gd name="connsiteX4" fmla="*/ 1864670 w 2111887"/>
              <a:gd name="connsiteY4" fmla="*/ 28030 h 4571455"/>
              <a:gd name="connsiteX5" fmla="*/ 2111887 w 2111887"/>
              <a:gd name="connsiteY5" fmla="*/ 275247 h 4571455"/>
              <a:gd name="connsiteX6" fmla="*/ 2111887 w 2111887"/>
              <a:gd name="connsiteY6" fmla="*/ 4324238 h 4571455"/>
              <a:gd name="connsiteX7" fmla="*/ 1864670 w 2111887"/>
              <a:gd name="connsiteY7" fmla="*/ 4571455 h 4571455"/>
              <a:gd name="connsiteX8" fmla="*/ 247217 w 2111887"/>
              <a:gd name="connsiteY8" fmla="*/ 4571455 h 4571455"/>
              <a:gd name="connsiteX9" fmla="*/ 0 w 2111887"/>
              <a:gd name="connsiteY9" fmla="*/ 4324238 h 4571455"/>
              <a:gd name="connsiteX10" fmla="*/ 0 w 2111887"/>
              <a:gd name="connsiteY10" fmla="*/ 275247 h 4571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1103287 w 2111887"/>
              <a:gd name="connsiteY3" fmla="*/ 121042 h 4564455"/>
              <a:gd name="connsiteX4" fmla="*/ 1864670 w 2111887"/>
              <a:gd name="connsiteY4" fmla="*/ 21030 h 4564455"/>
              <a:gd name="connsiteX5" fmla="*/ 2111887 w 2111887"/>
              <a:gd name="connsiteY5" fmla="*/ 268247 h 4564455"/>
              <a:gd name="connsiteX6" fmla="*/ 2111887 w 2111887"/>
              <a:gd name="connsiteY6" fmla="*/ 4317238 h 4564455"/>
              <a:gd name="connsiteX7" fmla="*/ 1864670 w 2111887"/>
              <a:gd name="connsiteY7" fmla="*/ 4564455 h 4564455"/>
              <a:gd name="connsiteX8" fmla="*/ 247217 w 2111887"/>
              <a:gd name="connsiteY8" fmla="*/ 4564455 h 4564455"/>
              <a:gd name="connsiteX9" fmla="*/ 0 w 2111887"/>
              <a:gd name="connsiteY9" fmla="*/ 4317238 h 4564455"/>
              <a:gd name="connsiteX10" fmla="*/ 0 w 2111887"/>
              <a:gd name="connsiteY10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784200 w 2111887"/>
              <a:gd name="connsiteY3" fmla="*/ 59130 h 4564455"/>
              <a:gd name="connsiteX4" fmla="*/ 1103287 w 2111887"/>
              <a:gd name="connsiteY4" fmla="*/ 121042 h 4564455"/>
              <a:gd name="connsiteX5" fmla="*/ 1864670 w 2111887"/>
              <a:gd name="connsiteY5" fmla="*/ 21030 h 4564455"/>
              <a:gd name="connsiteX6" fmla="*/ 2111887 w 2111887"/>
              <a:gd name="connsiteY6" fmla="*/ 268247 h 4564455"/>
              <a:gd name="connsiteX7" fmla="*/ 2111887 w 2111887"/>
              <a:gd name="connsiteY7" fmla="*/ 4317238 h 4564455"/>
              <a:gd name="connsiteX8" fmla="*/ 1864670 w 2111887"/>
              <a:gd name="connsiteY8" fmla="*/ 4564455 h 4564455"/>
              <a:gd name="connsiteX9" fmla="*/ 247217 w 2111887"/>
              <a:gd name="connsiteY9" fmla="*/ 4564455 h 4564455"/>
              <a:gd name="connsiteX10" fmla="*/ 0 w 2111887"/>
              <a:gd name="connsiteY10" fmla="*/ 4317238 h 4564455"/>
              <a:gd name="connsiteX11" fmla="*/ 0 w 2111887"/>
              <a:gd name="connsiteY11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864670 w 2111887"/>
              <a:gd name="connsiteY5" fmla="*/ 21030 h 4564455"/>
              <a:gd name="connsiteX6" fmla="*/ 2111887 w 2111887"/>
              <a:gd name="connsiteY6" fmla="*/ 268247 h 4564455"/>
              <a:gd name="connsiteX7" fmla="*/ 2111887 w 2111887"/>
              <a:gd name="connsiteY7" fmla="*/ 4317238 h 4564455"/>
              <a:gd name="connsiteX8" fmla="*/ 1864670 w 2111887"/>
              <a:gd name="connsiteY8" fmla="*/ 4564455 h 4564455"/>
              <a:gd name="connsiteX9" fmla="*/ 247217 w 2111887"/>
              <a:gd name="connsiteY9" fmla="*/ 4564455 h 4564455"/>
              <a:gd name="connsiteX10" fmla="*/ 0 w 2111887"/>
              <a:gd name="connsiteY10" fmla="*/ 4317238 h 4564455"/>
              <a:gd name="connsiteX11" fmla="*/ 0 w 2111887"/>
              <a:gd name="connsiteY11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453331 w 2111887"/>
              <a:gd name="connsiteY5" fmla="*/ 123424 h 4564455"/>
              <a:gd name="connsiteX6" fmla="*/ 1864670 w 2111887"/>
              <a:gd name="connsiteY6" fmla="*/ 21030 h 4564455"/>
              <a:gd name="connsiteX7" fmla="*/ 2111887 w 2111887"/>
              <a:gd name="connsiteY7" fmla="*/ 268247 h 4564455"/>
              <a:gd name="connsiteX8" fmla="*/ 2111887 w 2111887"/>
              <a:gd name="connsiteY8" fmla="*/ 4317238 h 4564455"/>
              <a:gd name="connsiteX9" fmla="*/ 1864670 w 2111887"/>
              <a:gd name="connsiteY9" fmla="*/ 4564455 h 4564455"/>
              <a:gd name="connsiteX10" fmla="*/ 247217 w 2111887"/>
              <a:gd name="connsiteY10" fmla="*/ 4564455 h 4564455"/>
              <a:gd name="connsiteX11" fmla="*/ 0 w 2111887"/>
              <a:gd name="connsiteY11" fmla="*/ 4317238 h 4564455"/>
              <a:gd name="connsiteX12" fmla="*/ 0 w 2111887"/>
              <a:gd name="connsiteY12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453331 w 2111887"/>
              <a:gd name="connsiteY5" fmla="*/ 123424 h 4564455"/>
              <a:gd name="connsiteX6" fmla="*/ 1600969 w 2111887"/>
              <a:gd name="connsiteY6" fmla="*/ 73418 h 4564455"/>
              <a:gd name="connsiteX7" fmla="*/ 1864670 w 2111887"/>
              <a:gd name="connsiteY7" fmla="*/ 21030 h 4564455"/>
              <a:gd name="connsiteX8" fmla="*/ 2111887 w 2111887"/>
              <a:gd name="connsiteY8" fmla="*/ 268247 h 4564455"/>
              <a:gd name="connsiteX9" fmla="*/ 2111887 w 2111887"/>
              <a:gd name="connsiteY9" fmla="*/ 4317238 h 4564455"/>
              <a:gd name="connsiteX10" fmla="*/ 1864670 w 2111887"/>
              <a:gd name="connsiteY10" fmla="*/ 4564455 h 4564455"/>
              <a:gd name="connsiteX11" fmla="*/ 247217 w 2111887"/>
              <a:gd name="connsiteY11" fmla="*/ 4564455 h 4564455"/>
              <a:gd name="connsiteX12" fmla="*/ 0 w 2111887"/>
              <a:gd name="connsiteY12" fmla="*/ 4317238 h 4564455"/>
              <a:gd name="connsiteX13" fmla="*/ 0 w 2111887"/>
              <a:gd name="connsiteY13" fmla="*/ 268247 h 4564455"/>
              <a:gd name="connsiteX0" fmla="*/ 0 w 2111887"/>
              <a:gd name="connsiteY0" fmla="*/ 271881 h 4568089"/>
              <a:gd name="connsiteX1" fmla="*/ 247217 w 2111887"/>
              <a:gd name="connsiteY1" fmla="*/ 15139 h 4568089"/>
              <a:gd name="connsiteX2" fmla="*/ 612749 w 2111887"/>
              <a:gd name="connsiteY2" fmla="*/ 17520 h 4568089"/>
              <a:gd name="connsiteX3" fmla="*/ 691331 w 2111887"/>
              <a:gd name="connsiteY3" fmla="*/ 105626 h 4568089"/>
              <a:gd name="connsiteX4" fmla="*/ 1103287 w 2111887"/>
              <a:gd name="connsiteY4" fmla="*/ 124676 h 4568089"/>
              <a:gd name="connsiteX5" fmla="*/ 1453331 w 2111887"/>
              <a:gd name="connsiteY5" fmla="*/ 127058 h 4568089"/>
              <a:gd name="connsiteX6" fmla="*/ 1520006 w 2111887"/>
              <a:gd name="connsiteY6" fmla="*/ 12758 h 4568089"/>
              <a:gd name="connsiteX7" fmla="*/ 1864670 w 2111887"/>
              <a:gd name="connsiteY7" fmla="*/ 24664 h 4568089"/>
              <a:gd name="connsiteX8" fmla="*/ 2111887 w 2111887"/>
              <a:gd name="connsiteY8" fmla="*/ 271881 h 4568089"/>
              <a:gd name="connsiteX9" fmla="*/ 2111887 w 2111887"/>
              <a:gd name="connsiteY9" fmla="*/ 4320872 h 4568089"/>
              <a:gd name="connsiteX10" fmla="*/ 1864670 w 2111887"/>
              <a:gd name="connsiteY10" fmla="*/ 4568089 h 4568089"/>
              <a:gd name="connsiteX11" fmla="*/ 247217 w 2111887"/>
              <a:gd name="connsiteY11" fmla="*/ 4568089 h 4568089"/>
              <a:gd name="connsiteX12" fmla="*/ 0 w 2111887"/>
              <a:gd name="connsiteY12" fmla="*/ 4320872 h 4568089"/>
              <a:gd name="connsiteX13" fmla="*/ 0 w 2111887"/>
              <a:gd name="connsiteY13" fmla="*/ 271881 h 4568089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612749 w 2111887"/>
              <a:gd name="connsiteY2" fmla="*/ 18601 h 4569170"/>
              <a:gd name="connsiteX3" fmla="*/ 691331 w 2111887"/>
              <a:gd name="connsiteY3" fmla="*/ 106707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612749 w 2111887"/>
              <a:gd name="connsiteY2" fmla="*/ 18601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055662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055662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3465 h 4569673"/>
              <a:gd name="connsiteX1" fmla="*/ 247217 w 2111887"/>
              <a:gd name="connsiteY1" fmla="*/ 16723 h 4569673"/>
              <a:gd name="connsiteX2" fmla="*/ 579412 w 2111887"/>
              <a:gd name="connsiteY2" fmla="*/ 9580 h 4569673"/>
              <a:gd name="connsiteX3" fmla="*/ 693712 w 2111887"/>
              <a:gd name="connsiteY3" fmla="*/ 119116 h 4569673"/>
              <a:gd name="connsiteX4" fmla="*/ 1055662 w 2111887"/>
              <a:gd name="connsiteY4" fmla="*/ 126260 h 4569673"/>
              <a:gd name="connsiteX5" fmla="*/ 1453331 w 2111887"/>
              <a:gd name="connsiteY5" fmla="*/ 121498 h 4569673"/>
              <a:gd name="connsiteX6" fmla="*/ 1520006 w 2111887"/>
              <a:gd name="connsiteY6" fmla="*/ 14342 h 4569673"/>
              <a:gd name="connsiteX7" fmla="*/ 1888482 w 2111887"/>
              <a:gd name="connsiteY7" fmla="*/ 23867 h 4569673"/>
              <a:gd name="connsiteX8" fmla="*/ 2111887 w 2111887"/>
              <a:gd name="connsiteY8" fmla="*/ 273465 h 4569673"/>
              <a:gd name="connsiteX9" fmla="*/ 2111887 w 2111887"/>
              <a:gd name="connsiteY9" fmla="*/ 4322456 h 4569673"/>
              <a:gd name="connsiteX10" fmla="*/ 1864670 w 2111887"/>
              <a:gd name="connsiteY10" fmla="*/ 4569673 h 4569673"/>
              <a:gd name="connsiteX11" fmla="*/ 247217 w 2111887"/>
              <a:gd name="connsiteY11" fmla="*/ 4569673 h 4569673"/>
              <a:gd name="connsiteX12" fmla="*/ 0 w 2111887"/>
              <a:gd name="connsiteY12" fmla="*/ 4322456 h 4569673"/>
              <a:gd name="connsiteX13" fmla="*/ 0 w 2111887"/>
              <a:gd name="connsiteY13" fmla="*/ 273465 h 4569673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8474 w 2111887"/>
              <a:gd name="connsiteY3" fmla="*/ 122393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8474 w 2111887"/>
              <a:gd name="connsiteY3" fmla="*/ 122393 h 4570568"/>
              <a:gd name="connsiteX4" fmla="*/ 1055662 w 2111887"/>
              <a:gd name="connsiteY4" fmla="*/ 127155 h 4570568"/>
              <a:gd name="connsiteX5" fmla="*/ 1427138 w 2111887"/>
              <a:gd name="connsiteY5" fmla="*/ 124774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5652 h 4571860"/>
              <a:gd name="connsiteX1" fmla="*/ 235311 w 2111887"/>
              <a:gd name="connsiteY1" fmla="*/ 16529 h 4571860"/>
              <a:gd name="connsiteX2" fmla="*/ 579412 w 2111887"/>
              <a:gd name="connsiteY2" fmla="*/ 11767 h 4571860"/>
              <a:gd name="connsiteX3" fmla="*/ 698474 w 2111887"/>
              <a:gd name="connsiteY3" fmla="*/ 123685 h 4571860"/>
              <a:gd name="connsiteX4" fmla="*/ 1055662 w 2111887"/>
              <a:gd name="connsiteY4" fmla="*/ 128447 h 4571860"/>
              <a:gd name="connsiteX5" fmla="*/ 1427138 w 2111887"/>
              <a:gd name="connsiteY5" fmla="*/ 126066 h 4571860"/>
              <a:gd name="connsiteX6" fmla="*/ 1520006 w 2111887"/>
              <a:gd name="connsiteY6" fmla="*/ 11766 h 4571860"/>
              <a:gd name="connsiteX7" fmla="*/ 1888482 w 2111887"/>
              <a:gd name="connsiteY7" fmla="*/ 26054 h 4571860"/>
              <a:gd name="connsiteX8" fmla="*/ 2111887 w 2111887"/>
              <a:gd name="connsiteY8" fmla="*/ 275652 h 4571860"/>
              <a:gd name="connsiteX9" fmla="*/ 2111887 w 2111887"/>
              <a:gd name="connsiteY9" fmla="*/ 4324643 h 4571860"/>
              <a:gd name="connsiteX10" fmla="*/ 1864670 w 2111887"/>
              <a:gd name="connsiteY10" fmla="*/ 4571860 h 4571860"/>
              <a:gd name="connsiteX11" fmla="*/ 247217 w 2111887"/>
              <a:gd name="connsiteY11" fmla="*/ 4571860 h 4571860"/>
              <a:gd name="connsiteX12" fmla="*/ 0 w 2111887"/>
              <a:gd name="connsiteY12" fmla="*/ 4324643 h 4571860"/>
              <a:gd name="connsiteX13" fmla="*/ 0 w 2111887"/>
              <a:gd name="connsiteY13" fmla="*/ 275652 h 4571860"/>
              <a:gd name="connsiteX0" fmla="*/ 0 w 2111887"/>
              <a:gd name="connsiteY0" fmla="*/ 277724 h 4573932"/>
              <a:gd name="connsiteX1" fmla="*/ 235311 w 2111887"/>
              <a:gd name="connsiteY1" fmla="*/ 18601 h 4573932"/>
              <a:gd name="connsiteX2" fmla="*/ 579412 w 2111887"/>
              <a:gd name="connsiteY2" fmla="*/ 13839 h 4573932"/>
              <a:gd name="connsiteX3" fmla="*/ 698474 w 2111887"/>
              <a:gd name="connsiteY3" fmla="*/ 125757 h 4573932"/>
              <a:gd name="connsiteX4" fmla="*/ 1055662 w 2111887"/>
              <a:gd name="connsiteY4" fmla="*/ 130519 h 4573932"/>
              <a:gd name="connsiteX5" fmla="*/ 1427138 w 2111887"/>
              <a:gd name="connsiteY5" fmla="*/ 128138 h 4573932"/>
              <a:gd name="connsiteX6" fmla="*/ 1520006 w 2111887"/>
              <a:gd name="connsiteY6" fmla="*/ 13838 h 4573932"/>
              <a:gd name="connsiteX7" fmla="*/ 1895626 w 2111887"/>
              <a:gd name="connsiteY7" fmla="*/ 23364 h 4573932"/>
              <a:gd name="connsiteX8" fmla="*/ 2111887 w 2111887"/>
              <a:gd name="connsiteY8" fmla="*/ 277724 h 4573932"/>
              <a:gd name="connsiteX9" fmla="*/ 2111887 w 2111887"/>
              <a:gd name="connsiteY9" fmla="*/ 4326715 h 4573932"/>
              <a:gd name="connsiteX10" fmla="*/ 1864670 w 2111887"/>
              <a:gd name="connsiteY10" fmla="*/ 4573932 h 4573932"/>
              <a:gd name="connsiteX11" fmla="*/ 247217 w 2111887"/>
              <a:gd name="connsiteY11" fmla="*/ 4573932 h 4573932"/>
              <a:gd name="connsiteX12" fmla="*/ 0 w 2111887"/>
              <a:gd name="connsiteY12" fmla="*/ 4326715 h 4573932"/>
              <a:gd name="connsiteX13" fmla="*/ 0 w 2111887"/>
              <a:gd name="connsiteY13" fmla="*/ 277724 h 4573932"/>
              <a:gd name="connsiteX0" fmla="*/ 0 w 2111887"/>
              <a:gd name="connsiteY0" fmla="*/ 277724 h 4573932"/>
              <a:gd name="connsiteX1" fmla="*/ 235311 w 2111887"/>
              <a:gd name="connsiteY1" fmla="*/ 18601 h 4573932"/>
              <a:gd name="connsiteX2" fmla="*/ 579412 w 2111887"/>
              <a:gd name="connsiteY2" fmla="*/ 13839 h 4573932"/>
              <a:gd name="connsiteX3" fmla="*/ 762768 w 2111887"/>
              <a:gd name="connsiteY3" fmla="*/ 28126 h 4573932"/>
              <a:gd name="connsiteX4" fmla="*/ 1055662 w 2111887"/>
              <a:gd name="connsiteY4" fmla="*/ 130519 h 4573932"/>
              <a:gd name="connsiteX5" fmla="*/ 1427138 w 2111887"/>
              <a:gd name="connsiteY5" fmla="*/ 128138 h 4573932"/>
              <a:gd name="connsiteX6" fmla="*/ 1520006 w 2111887"/>
              <a:gd name="connsiteY6" fmla="*/ 13838 h 4573932"/>
              <a:gd name="connsiteX7" fmla="*/ 1895626 w 2111887"/>
              <a:gd name="connsiteY7" fmla="*/ 23364 h 4573932"/>
              <a:gd name="connsiteX8" fmla="*/ 2111887 w 2111887"/>
              <a:gd name="connsiteY8" fmla="*/ 277724 h 4573932"/>
              <a:gd name="connsiteX9" fmla="*/ 2111887 w 2111887"/>
              <a:gd name="connsiteY9" fmla="*/ 4326715 h 4573932"/>
              <a:gd name="connsiteX10" fmla="*/ 1864670 w 2111887"/>
              <a:gd name="connsiteY10" fmla="*/ 4573932 h 4573932"/>
              <a:gd name="connsiteX11" fmla="*/ 247217 w 2111887"/>
              <a:gd name="connsiteY11" fmla="*/ 4573932 h 4573932"/>
              <a:gd name="connsiteX12" fmla="*/ 0 w 2111887"/>
              <a:gd name="connsiteY12" fmla="*/ 4326715 h 4573932"/>
              <a:gd name="connsiteX13" fmla="*/ 0 w 2111887"/>
              <a:gd name="connsiteY13" fmla="*/ 277724 h 4573932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055662 w 2111887"/>
              <a:gd name="connsiteY4" fmla="*/ 124792 h 4568205"/>
              <a:gd name="connsiteX5" fmla="*/ 1272357 w 2111887"/>
              <a:gd name="connsiteY5" fmla="*/ 22398 h 4568205"/>
              <a:gd name="connsiteX6" fmla="*/ 1520006 w 2111887"/>
              <a:gd name="connsiteY6" fmla="*/ 8111 h 4568205"/>
              <a:gd name="connsiteX7" fmla="*/ 1895626 w 2111887"/>
              <a:gd name="connsiteY7" fmla="*/ 17637 h 4568205"/>
              <a:gd name="connsiteX8" fmla="*/ 2111887 w 2111887"/>
              <a:gd name="connsiteY8" fmla="*/ 271997 h 4568205"/>
              <a:gd name="connsiteX9" fmla="*/ 2111887 w 2111887"/>
              <a:gd name="connsiteY9" fmla="*/ 4320988 h 4568205"/>
              <a:gd name="connsiteX10" fmla="*/ 1864670 w 2111887"/>
              <a:gd name="connsiteY10" fmla="*/ 4568205 h 4568205"/>
              <a:gd name="connsiteX11" fmla="*/ 247217 w 2111887"/>
              <a:gd name="connsiteY11" fmla="*/ 4568205 h 4568205"/>
              <a:gd name="connsiteX12" fmla="*/ 0 w 2111887"/>
              <a:gd name="connsiteY12" fmla="*/ 4320988 h 4568205"/>
              <a:gd name="connsiteX13" fmla="*/ 0 w 2111887"/>
              <a:gd name="connsiteY13" fmla="*/ 271997 h 4568205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046137 w 2111887"/>
              <a:gd name="connsiteY4" fmla="*/ 15255 h 4568205"/>
              <a:gd name="connsiteX5" fmla="*/ 1272357 w 2111887"/>
              <a:gd name="connsiteY5" fmla="*/ 22398 h 4568205"/>
              <a:gd name="connsiteX6" fmla="*/ 1520006 w 2111887"/>
              <a:gd name="connsiteY6" fmla="*/ 8111 h 4568205"/>
              <a:gd name="connsiteX7" fmla="*/ 1895626 w 2111887"/>
              <a:gd name="connsiteY7" fmla="*/ 17637 h 4568205"/>
              <a:gd name="connsiteX8" fmla="*/ 2111887 w 2111887"/>
              <a:gd name="connsiteY8" fmla="*/ 271997 h 4568205"/>
              <a:gd name="connsiteX9" fmla="*/ 2111887 w 2111887"/>
              <a:gd name="connsiteY9" fmla="*/ 4320988 h 4568205"/>
              <a:gd name="connsiteX10" fmla="*/ 1864670 w 2111887"/>
              <a:gd name="connsiteY10" fmla="*/ 4568205 h 4568205"/>
              <a:gd name="connsiteX11" fmla="*/ 247217 w 2111887"/>
              <a:gd name="connsiteY11" fmla="*/ 4568205 h 4568205"/>
              <a:gd name="connsiteX12" fmla="*/ 0 w 2111887"/>
              <a:gd name="connsiteY12" fmla="*/ 4320988 h 4568205"/>
              <a:gd name="connsiteX13" fmla="*/ 0 w 2111887"/>
              <a:gd name="connsiteY13" fmla="*/ 271997 h 4568205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272357 w 2111887"/>
              <a:gd name="connsiteY4" fmla="*/ 22398 h 4568205"/>
              <a:gd name="connsiteX5" fmla="*/ 1520006 w 2111887"/>
              <a:gd name="connsiteY5" fmla="*/ 8111 h 4568205"/>
              <a:gd name="connsiteX6" fmla="*/ 1895626 w 2111887"/>
              <a:gd name="connsiteY6" fmla="*/ 17637 h 4568205"/>
              <a:gd name="connsiteX7" fmla="*/ 2111887 w 2111887"/>
              <a:gd name="connsiteY7" fmla="*/ 271997 h 4568205"/>
              <a:gd name="connsiteX8" fmla="*/ 2111887 w 2111887"/>
              <a:gd name="connsiteY8" fmla="*/ 4320988 h 4568205"/>
              <a:gd name="connsiteX9" fmla="*/ 1864670 w 2111887"/>
              <a:gd name="connsiteY9" fmla="*/ 4568205 h 4568205"/>
              <a:gd name="connsiteX10" fmla="*/ 247217 w 2111887"/>
              <a:gd name="connsiteY10" fmla="*/ 4568205 h 4568205"/>
              <a:gd name="connsiteX11" fmla="*/ 0 w 2111887"/>
              <a:gd name="connsiteY11" fmla="*/ 4320988 h 4568205"/>
              <a:gd name="connsiteX12" fmla="*/ 0 w 2111887"/>
              <a:gd name="connsiteY12" fmla="*/ 271997 h 4568205"/>
              <a:gd name="connsiteX0" fmla="*/ 0 w 2111887"/>
              <a:gd name="connsiteY0" fmla="*/ 275715 h 4571923"/>
              <a:gd name="connsiteX1" fmla="*/ 235311 w 2111887"/>
              <a:gd name="connsiteY1" fmla="*/ 16592 h 4571923"/>
              <a:gd name="connsiteX2" fmla="*/ 762768 w 2111887"/>
              <a:gd name="connsiteY2" fmla="*/ 26117 h 4571923"/>
              <a:gd name="connsiteX3" fmla="*/ 1272357 w 2111887"/>
              <a:gd name="connsiteY3" fmla="*/ 26116 h 4571923"/>
              <a:gd name="connsiteX4" fmla="*/ 1520006 w 2111887"/>
              <a:gd name="connsiteY4" fmla="*/ 11829 h 4571923"/>
              <a:gd name="connsiteX5" fmla="*/ 1895626 w 2111887"/>
              <a:gd name="connsiteY5" fmla="*/ 21355 h 4571923"/>
              <a:gd name="connsiteX6" fmla="*/ 2111887 w 2111887"/>
              <a:gd name="connsiteY6" fmla="*/ 275715 h 4571923"/>
              <a:gd name="connsiteX7" fmla="*/ 2111887 w 2111887"/>
              <a:gd name="connsiteY7" fmla="*/ 4324706 h 4571923"/>
              <a:gd name="connsiteX8" fmla="*/ 1864670 w 2111887"/>
              <a:gd name="connsiteY8" fmla="*/ 4571923 h 4571923"/>
              <a:gd name="connsiteX9" fmla="*/ 247217 w 2111887"/>
              <a:gd name="connsiteY9" fmla="*/ 4571923 h 4571923"/>
              <a:gd name="connsiteX10" fmla="*/ 0 w 2111887"/>
              <a:gd name="connsiteY10" fmla="*/ 4324706 h 4571923"/>
              <a:gd name="connsiteX11" fmla="*/ 0 w 2111887"/>
              <a:gd name="connsiteY11" fmla="*/ 275715 h 4571923"/>
              <a:gd name="connsiteX0" fmla="*/ 0 w 2111887"/>
              <a:gd name="connsiteY0" fmla="*/ 275289 h 4571497"/>
              <a:gd name="connsiteX1" fmla="*/ 235311 w 2111887"/>
              <a:gd name="connsiteY1" fmla="*/ 16166 h 4571497"/>
              <a:gd name="connsiteX2" fmla="*/ 1272357 w 2111887"/>
              <a:gd name="connsiteY2" fmla="*/ 25690 h 4571497"/>
              <a:gd name="connsiteX3" fmla="*/ 1520006 w 2111887"/>
              <a:gd name="connsiteY3" fmla="*/ 11403 h 4571497"/>
              <a:gd name="connsiteX4" fmla="*/ 1895626 w 2111887"/>
              <a:gd name="connsiteY4" fmla="*/ 20929 h 4571497"/>
              <a:gd name="connsiteX5" fmla="*/ 2111887 w 2111887"/>
              <a:gd name="connsiteY5" fmla="*/ 275289 h 4571497"/>
              <a:gd name="connsiteX6" fmla="*/ 2111887 w 2111887"/>
              <a:gd name="connsiteY6" fmla="*/ 4324280 h 4571497"/>
              <a:gd name="connsiteX7" fmla="*/ 1864670 w 2111887"/>
              <a:gd name="connsiteY7" fmla="*/ 4571497 h 4571497"/>
              <a:gd name="connsiteX8" fmla="*/ 247217 w 2111887"/>
              <a:gd name="connsiteY8" fmla="*/ 4571497 h 4571497"/>
              <a:gd name="connsiteX9" fmla="*/ 0 w 2111887"/>
              <a:gd name="connsiteY9" fmla="*/ 4324280 h 4571497"/>
              <a:gd name="connsiteX10" fmla="*/ 0 w 2111887"/>
              <a:gd name="connsiteY10" fmla="*/ 275289 h 4571497"/>
              <a:gd name="connsiteX0" fmla="*/ 0 w 2111887"/>
              <a:gd name="connsiteY0" fmla="*/ 280184 h 4576392"/>
              <a:gd name="connsiteX1" fmla="*/ 235311 w 2111887"/>
              <a:gd name="connsiteY1" fmla="*/ 21061 h 4576392"/>
              <a:gd name="connsiteX2" fmla="*/ 1520006 w 2111887"/>
              <a:gd name="connsiteY2" fmla="*/ 16298 h 4576392"/>
              <a:gd name="connsiteX3" fmla="*/ 1895626 w 2111887"/>
              <a:gd name="connsiteY3" fmla="*/ 25824 h 4576392"/>
              <a:gd name="connsiteX4" fmla="*/ 2111887 w 2111887"/>
              <a:gd name="connsiteY4" fmla="*/ 280184 h 4576392"/>
              <a:gd name="connsiteX5" fmla="*/ 2111887 w 2111887"/>
              <a:gd name="connsiteY5" fmla="*/ 4329175 h 4576392"/>
              <a:gd name="connsiteX6" fmla="*/ 1864670 w 2111887"/>
              <a:gd name="connsiteY6" fmla="*/ 4576392 h 4576392"/>
              <a:gd name="connsiteX7" fmla="*/ 247217 w 2111887"/>
              <a:gd name="connsiteY7" fmla="*/ 4576392 h 4576392"/>
              <a:gd name="connsiteX8" fmla="*/ 0 w 2111887"/>
              <a:gd name="connsiteY8" fmla="*/ 4329175 h 4576392"/>
              <a:gd name="connsiteX9" fmla="*/ 0 w 2111887"/>
              <a:gd name="connsiteY9" fmla="*/ 280184 h 4576392"/>
              <a:gd name="connsiteX0" fmla="*/ 0 w 2111887"/>
              <a:gd name="connsiteY0" fmla="*/ 288917 h 4585125"/>
              <a:gd name="connsiteX1" fmla="*/ 235311 w 2111887"/>
              <a:gd name="connsiteY1" fmla="*/ 29794 h 4585125"/>
              <a:gd name="connsiteX2" fmla="*/ 1895626 w 2111887"/>
              <a:gd name="connsiteY2" fmla="*/ 34557 h 4585125"/>
              <a:gd name="connsiteX3" fmla="*/ 2111887 w 2111887"/>
              <a:gd name="connsiteY3" fmla="*/ 288917 h 4585125"/>
              <a:gd name="connsiteX4" fmla="*/ 2111887 w 2111887"/>
              <a:gd name="connsiteY4" fmla="*/ 4337908 h 4585125"/>
              <a:gd name="connsiteX5" fmla="*/ 1864670 w 2111887"/>
              <a:gd name="connsiteY5" fmla="*/ 4585125 h 4585125"/>
              <a:gd name="connsiteX6" fmla="*/ 247217 w 2111887"/>
              <a:gd name="connsiteY6" fmla="*/ 4585125 h 4585125"/>
              <a:gd name="connsiteX7" fmla="*/ 0 w 2111887"/>
              <a:gd name="connsiteY7" fmla="*/ 4337908 h 4585125"/>
              <a:gd name="connsiteX8" fmla="*/ 0 w 2111887"/>
              <a:gd name="connsiteY8" fmla="*/ 288917 h 4585125"/>
              <a:gd name="connsiteX0" fmla="*/ 0 w 2111887"/>
              <a:gd name="connsiteY0" fmla="*/ 316063 h 4612271"/>
              <a:gd name="connsiteX1" fmla="*/ 235311 w 2111887"/>
              <a:gd name="connsiteY1" fmla="*/ 56940 h 4612271"/>
              <a:gd name="connsiteX2" fmla="*/ 1888483 w 2111887"/>
              <a:gd name="connsiteY2" fmla="*/ 18841 h 4612271"/>
              <a:gd name="connsiteX3" fmla="*/ 2111887 w 2111887"/>
              <a:gd name="connsiteY3" fmla="*/ 316063 h 4612271"/>
              <a:gd name="connsiteX4" fmla="*/ 2111887 w 2111887"/>
              <a:gd name="connsiteY4" fmla="*/ 4365054 h 4612271"/>
              <a:gd name="connsiteX5" fmla="*/ 1864670 w 2111887"/>
              <a:gd name="connsiteY5" fmla="*/ 4612271 h 4612271"/>
              <a:gd name="connsiteX6" fmla="*/ 247217 w 2111887"/>
              <a:gd name="connsiteY6" fmla="*/ 4612271 h 4612271"/>
              <a:gd name="connsiteX7" fmla="*/ 0 w 2111887"/>
              <a:gd name="connsiteY7" fmla="*/ 4365054 h 4612271"/>
              <a:gd name="connsiteX8" fmla="*/ 0 w 2111887"/>
              <a:gd name="connsiteY8" fmla="*/ 316063 h 4612271"/>
              <a:gd name="connsiteX0" fmla="*/ 0 w 2111887"/>
              <a:gd name="connsiteY0" fmla="*/ 327050 h 4623258"/>
              <a:gd name="connsiteX1" fmla="*/ 223404 w 2111887"/>
              <a:gd name="connsiteY1" fmla="*/ 34589 h 4623258"/>
              <a:gd name="connsiteX2" fmla="*/ 1888483 w 2111887"/>
              <a:gd name="connsiteY2" fmla="*/ 29828 h 4623258"/>
              <a:gd name="connsiteX3" fmla="*/ 2111887 w 2111887"/>
              <a:gd name="connsiteY3" fmla="*/ 327050 h 4623258"/>
              <a:gd name="connsiteX4" fmla="*/ 2111887 w 2111887"/>
              <a:gd name="connsiteY4" fmla="*/ 4376041 h 4623258"/>
              <a:gd name="connsiteX5" fmla="*/ 1864670 w 2111887"/>
              <a:gd name="connsiteY5" fmla="*/ 4623258 h 4623258"/>
              <a:gd name="connsiteX6" fmla="*/ 247217 w 2111887"/>
              <a:gd name="connsiteY6" fmla="*/ 4623258 h 4623258"/>
              <a:gd name="connsiteX7" fmla="*/ 0 w 2111887"/>
              <a:gd name="connsiteY7" fmla="*/ 4376041 h 4623258"/>
              <a:gd name="connsiteX8" fmla="*/ 0 w 2111887"/>
              <a:gd name="connsiteY8" fmla="*/ 327050 h 4623258"/>
              <a:gd name="connsiteX0" fmla="*/ 0 w 2111887"/>
              <a:gd name="connsiteY0" fmla="*/ 318359 h 4614567"/>
              <a:gd name="connsiteX1" fmla="*/ 223404 w 2111887"/>
              <a:gd name="connsiteY1" fmla="*/ 25898 h 4614567"/>
              <a:gd name="connsiteX2" fmla="*/ 1888483 w 2111887"/>
              <a:gd name="connsiteY2" fmla="*/ 21137 h 4614567"/>
              <a:gd name="connsiteX3" fmla="*/ 2111887 w 2111887"/>
              <a:gd name="connsiteY3" fmla="*/ 318359 h 4614567"/>
              <a:gd name="connsiteX4" fmla="*/ 2111887 w 2111887"/>
              <a:gd name="connsiteY4" fmla="*/ 4367350 h 4614567"/>
              <a:gd name="connsiteX5" fmla="*/ 1864670 w 2111887"/>
              <a:gd name="connsiteY5" fmla="*/ 4614567 h 4614567"/>
              <a:gd name="connsiteX6" fmla="*/ 247217 w 2111887"/>
              <a:gd name="connsiteY6" fmla="*/ 4614567 h 4614567"/>
              <a:gd name="connsiteX7" fmla="*/ 0 w 2111887"/>
              <a:gd name="connsiteY7" fmla="*/ 4367350 h 4614567"/>
              <a:gd name="connsiteX8" fmla="*/ 0 w 2111887"/>
              <a:gd name="connsiteY8" fmla="*/ 318359 h 4614567"/>
              <a:gd name="connsiteX0" fmla="*/ 0 w 2111887"/>
              <a:gd name="connsiteY0" fmla="*/ 308933 h 4605141"/>
              <a:gd name="connsiteX1" fmla="*/ 223404 w 2111887"/>
              <a:gd name="connsiteY1" fmla="*/ 16472 h 4605141"/>
              <a:gd name="connsiteX2" fmla="*/ 1888483 w 2111887"/>
              <a:gd name="connsiteY2" fmla="*/ 11711 h 4605141"/>
              <a:gd name="connsiteX3" fmla="*/ 2111887 w 2111887"/>
              <a:gd name="connsiteY3" fmla="*/ 308933 h 4605141"/>
              <a:gd name="connsiteX4" fmla="*/ 2111887 w 2111887"/>
              <a:gd name="connsiteY4" fmla="*/ 4357924 h 4605141"/>
              <a:gd name="connsiteX5" fmla="*/ 1864670 w 2111887"/>
              <a:gd name="connsiteY5" fmla="*/ 4605141 h 4605141"/>
              <a:gd name="connsiteX6" fmla="*/ 247217 w 2111887"/>
              <a:gd name="connsiteY6" fmla="*/ 4605141 h 4605141"/>
              <a:gd name="connsiteX7" fmla="*/ 0 w 2111887"/>
              <a:gd name="connsiteY7" fmla="*/ 4357924 h 4605141"/>
              <a:gd name="connsiteX8" fmla="*/ 0 w 2111887"/>
              <a:gd name="connsiteY8" fmla="*/ 308933 h 4605141"/>
              <a:gd name="connsiteX0" fmla="*/ 0 w 2111887"/>
              <a:gd name="connsiteY0" fmla="*/ 308933 h 4605141"/>
              <a:gd name="connsiteX1" fmla="*/ 223404 w 2111887"/>
              <a:gd name="connsiteY1" fmla="*/ 16472 h 4605141"/>
              <a:gd name="connsiteX2" fmla="*/ 1888483 w 2111887"/>
              <a:gd name="connsiteY2" fmla="*/ 11711 h 4605141"/>
              <a:gd name="connsiteX3" fmla="*/ 2111887 w 2111887"/>
              <a:gd name="connsiteY3" fmla="*/ 308933 h 4605141"/>
              <a:gd name="connsiteX4" fmla="*/ 2111887 w 2111887"/>
              <a:gd name="connsiteY4" fmla="*/ 4357924 h 4605141"/>
              <a:gd name="connsiteX5" fmla="*/ 1864670 w 2111887"/>
              <a:gd name="connsiteY5" fmla="*/ 4605141 h 4605141"/>
              <a:gd name="connsiteX6" fmla="*/ 247217 w 2111887"/>
              <a:gd name="connsiteY6" fmla="*/ 4605141 h 4605141"/>
              <a:gd name="connsiteX7" fmla="*/ 0 w 2111887"/>
              <a:gd name="connsiteY7" fmla="*/ 4357924 h 4605141"/>
              <a:gd name="connsiteX8" fmla="*/ 0 w 2111887"/>
              <a:gd name="connsiteY8" fmla="*/ 308933 h 4605141"/>
              <a:gd name="connsiteX0" fmla="*/ 0 w 2119031"/>
              <a:gd name="connsiteY0" fmla="*/ 292265 h 4605141"/>
              <a:gd name="connsiteX1" fmla="*/ 230548 w 2119031"/>
              <a:gd name="connsiteY1" fmla="*/ 16472 h 4605141"/>
              <a:gd name="connsiteX2" fmla="*/ 1895627 w 2119031"/>
              <a:gd name="connsiteY2" fmla="*/ 11711 h 4605141"/>
              <a:gd name="connsiteX3" fmla="*/ 2119031 w 2119031"/>
              <a:gd name="connsiteY3" fmla="*/ 308933 h 4605141"/>
              <a:gd name="connsiteX4" fmla="*/ 2119031 w 2119031"/>
              <a:gd name="connsiteY4" fmla="*/ 4357924 h 4605141"/>
              <a:gd name="connsiteX5" fmla="*/ 1871814 w 2119031"/>
              <a:gd name="connsiteY5" fmla="*/ 4605141 h 4605141"/>
              <a:gd name="connsiteX6" fmla="*/ 254361 w 2119031"/>
              <a:gd name="connsiteY6" fmla="*/ 4605141 h 4605141"/>
              <a:gd name="connsiteX7" fmla="*/ 7144 w 2119031"/>
              <a:gd name="connsiteY7" fmla="*/ 4357924 h 4605141"/>
              <a:gd name="connsiteX8" fmla="*/ 0 w 2119031"/>
              <a:gd name="connsiteY8" fmla="*/ 292265 h 4605141"/>
              <a:gd name="connsiteX0" fmla="*/ 0 w 2128556"/>
              <a:gd name="connsiteY0" fmla="*/ 292265 h 4605141"/>
              <a:gd name="connsiteX1" fmla="*/ 230548 w 2128556"/>
              <a:gd name="connsiteY1" fmla="*/ 16472 h 4605141"/>
              <a:gd name="connsiteX2" fmla="*/ 1895627 w 2128556"/>
              <a:gd name="connsiteY2" fmla="*/ 11711 h 4605141"/>
              <a:gd name="connsiteX3" fmla="*/ 2128556 w 2128556"/>
              <a:gd name="connsiteY3" fmla="*/ 297027 h 4605141"/>
              <a:gd name="connsiteX4" fmla="*/ 2119031 w 2128556"/>
              <a:gd name="connsiteY4" fmla="*/ 4357924 h 4605141"/>
              <a:gd name="connsiteX5" fmla="*/ 1871814 w 2128556"/>
              <a:gd name="connsiteY5" fmla="*/ 4605141 h 4605141"/>
              <a:gd name="connsiteX6" fmla="*/ 254361 w 2128556"/>
              <a:gd name="connsiteY6" fmla="*/ 4605141 h 4605141"/>
              <a:gd name="connsiteX7" fmla="*/ 7144 w 2128556"/>
              <a:gd name="connsiteY7" fmla="*/ 4357924 h 4605141"/>
              <a:gd name="connsiteX8" fmla="*/ 0 w 2128556"/>
              <a:gd name="connsiteY8" fmla="*/ 292265 h 4605141"/>
              <a:gd name="connsiteX0" fmla="*/ 0 w 2128556"/>
              <a:gd name="connsiteY0" fmla="*/ 292265 h 4605141"/>
              <a:gd name="connsiteX1" fmla="*/ 230548 w 2128556"/>
              <a:gd name="connsiteY1" fmla="*/ 16472 h 4605141"/>
              <a:gd name="connsiteX2" fmla="*/ 1895627 w 2128556"/>
              <a:gd name="connsiteY2" fmla="*/ 11711 h 4605141"/>
              <a:gd name="connsiteX3" fmla="*/ 2128556 w 2128556"/>
              <a:gd name="connsiteY3" fmla="*/ 297027 h 4605141"/>
              <a:gd name="connsiteX4" fmla="*/ 2128556 w 2128556"/>
              <a:gd name="connsiteY4" fmla="*/ 4360305 h 4605141"/>
              <a:gd name="connsiteX5" fmla="*/ 1871814 w 2128556"/>
              <a:gd name="connsiteY5" fmla="*/ 4605141 h 4605141"/>
              <a:gd name="connsiteX6" fmla="*/ 254361 w 2128556"/>
              <a:gd name="connsiteY6" fmla="*/ 4605141 h 4605141"/>
              <a:gd name="connsiteX7" fmla="*/ 7144 w 2128556"/>
              <a:gd name="connsiteY7" fmla="*/ 4357924 h 4605141"/>
              <a:gd name="connsiteX8" fmla="*/ 0 w 2128556"/>
              <a:gd name="connsiteY8" fmla="*/ 292265 h 4605141"/>
              <a:gd name="connsiteX0" fmla="*/ 0 w 2128556"/>
              <a:gd name="connsiteY0" fmla="*/ 292265 h 4626572"/>
              <a:gd name="connsiteX1" fmla="*/ 230548 w 2128556"/>
              <a:gd name="connsiteY1" fmla="*/ 16472 h 4626572"/>
              <a:gd name="connsiteX2" fmla="*/ 1895627 w 2128556"/>
              <a:gd name="connsiteY2" fmla="*/ 11711 h 4626572"/>
              <a:gd name="connsiteX3" fmla="*/ 2128556 w 2128556"/>
              <a:gd name="connsiteY3" fmla="*/ 297027 h 4626572"/>
              <a:gd name="connsiteX4" fmla="*/ 2128556 w 2128556"/>
              <a:gd name="connsiteY4" fmla="*/ 4360305 h 4626572"/>
              <a:gd name="connsiteX5" fmla="*/ 1867051 w 2128556"/>
              <a:gd name="connsiteY5" fmla="*/ 4626572 h 4626572"/>
              <a:gd name="connsiteX6" fmla="*/ 254361 w 2128556"/>
              <a:gd name="connsiteY6" fmla="*/ 4605141 h 4626572"/>
              <a:gd name="connsiteX7" fmla="*/ 7144 w 2128556"/>
              <a:gd name="connsiteY7" fmla="*/ 4357924 h 4626572"/>
              <a:gd name="connsiteX8" fmla="*/ 0 w 2128556"/>
              <a:gd name="connsiteY8" fmla="*/ 292265 h 4626572"/>
              <a:gd name="connsiteX0" fmla="*/ 0 w 2128556"/>
              <a:gd name="connsiteY0" fmla="*/ 292265 h 4626572"/>
              <a:gd name="connsiteX1" fmla="*/ 230548 w 2128556"/>
              <a:gd name="connsiteY1" fmla="*/ 16472 h 4626572"/>
              <a:gd name="connsiteX2" fmla="*/ 1895627 w 2128556"/>
              <a:gd name="connsiteY2" fmla="*/ 11711 h 4626572"/>
              <a:gd name="connsiteX3" fmla="*/ 2128556 w 2128556"/>
              <a:gd name="connsiteY3" fmla="*/ 297027 h 4626572"/>
              <a:gd name="connsiteX4" fmla="*/ 2128556 w 2128556"/>
              <a:gd name="connsiteY4" fmla="*/ 4360305 h 4626572"/>
              <a:gd name="connsiteX5" fmla="*/ 1867051 w 2128556"/>
              <a:gd name="connsiteY5" fmla="*/ 4626572 h 4626572"/>
              <a:gd name="connsiteX6" fmla="*/ 254361 w 2128556"/>
              <a:gd name="connsiteY6" fmla="*/ 4624191 h 4626572"/>
              <a:gd name="connsiteX7" fmla="*/ 7144 w 2128556"/>
              <a:gd name="connsiteY7" fmla="*/ 4357924 h 4626572"/>
              <a:gd name="connsiteX8" fmla="*/ 0 w 2128556"/>
              <a:gd name="connsiteY8" fmla="*/ 292265 h 4626572"/>
              <a:gd name="connsiteX0" fmla="*/ 2874 w 2131430"/>
              <a:gd name="connsiteY0" fmla="*/ 292265 h 4626572"/>
              <a:gd name="connsiteX1" fmla="*/ 233422 w 2131430"/>
              <a:gd name="connsiteY1" fmla="*/ 16472 h 4626572"/>
              <a:gd name="connsiteX2" fmla="*/ 1898501 w 2131430"/>
              <a:gd name="connsiteY2" fmla="*/ 11711 h 4626572"/>
              <a:gd name="connsiteX3" fmla="*/ 2131430 w 2131430"/>
              <a:gd name="connsiteY3" fmla="*/ 297027 h 4626572"/>
              <a:gd name="connsiteX4" fmla="*/ 2131430 w 2131430"/>
              <a:gd name="connsiteY4" fmla="*/ 4360305 h 4626572"/>
              <a:gd name="connsiteX5" fmla="*/ 1869925 w 2131430"/>
              <a:gd name="connsiteY5" fmla="*/ 4626572 h 4626572"/>
              <a:gd name="connsiteX6" fmla="*/ 257235 w 2131430"/>
              <a:gd name="connsiteY6" fmla="*/ 4624191 h 4626572"/>
              <a:gd name="connsiteX7" fmla="*/ 493 w 2131430"/>
              <a:gd name="connsiteY7" fmla="*/ 4357924 h 4626572"/>
              <a:gd name="connsiteX8" fmla="*/ 2874 w 2131430"/>
              <a:gd name="connsiteY8" fmla="*/ 292265 h 46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430" h="4626572">
                <a:moveTo>
                  <a:pt x="2874" y="292265"/>
                </a:moveTo>
                <a:cubicBezTo>
                  <a:pt x="2874" y="155731"/>
                  <a:pt x="101650" y="18853"/>
                  <a:pt x="233422" y="16472"/>
                </a:cubicBezTo>
                <a:cubicBezTo>
                  <a:pt x="556504" y="2654"/>
                  <a:pt x="1580975" y="-10045"/>
                  <a:pt x="1898501" y="11711"/>
                </a:cubicBezTo>
                <a:cubicBezTo>
                  <a:pt x="2042179" y="21236"/>
                  <a:pt x="2131430" y="160493"/>
                  <a:pt x="2131430" y="297027"/>
                </a:cubicBezTo>
                <a:lnTo>
                  <a:pt x="2131430" y="4360305"/>
                </a:lnTo>
                <a:cubicBezTo>
                  <a:pt x="2131430" y="4496839"/>
                  <a:pt x="2006459" y="4626572"/>
                  <a:pt x="1869925" y="4626572"/>
                </a:cubicBezTo>
                <a:lnTo>
                  <a:pt x="257235" y="4624191"/>
                </a:lnTo>
                <a:cubicBezTo>
                  <a:pt x="120701" y="4624191"/>
                  <a:pt x="493" y="4494458"/>
                  <a:pt x="493" y="4357924"/>
                </a:cubicBezTo>
                <a:cubicBezTo>
                  <a:pt x="-1888" y="3002704"/>
                  <a:pt x="5255" y="1647485"/>
                  <a:pt x="2874" y="29226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Thêm ảnh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88786B7F-DEAA-9BB7-8BD3-B3780EB61B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55760" y="1200818"/>
            <a:ext cx="534445" cy="155541"/>
          </a:xfrm>
          <a:custGeom>
            <a:avLst/>
            <a:gdLst>
              <a:gd name="connsiteX0" fmla="*/ 0 w 2111887"/>
              <a:gd name="connsiteY0" fmla="*/ 247217 h 4543425"/>
              <a:gd name="connsiteX1" fmla="*/ 247217 w 2111887"/>
              <a:gd name="connsiteY1" fmla="*/ 0 h 4543425"/>
              <a:gd name="connsiteX2" fmla="*/ 1864670 w 2111887"/>
              <a:gd name="connsiteY2" fmla="*/ 0 h 4543425"/>
              <a:gd name="connsiteX3" fmla="*/ 2111887 w 2111887"/>
              <a:gd name="connsiteY3" fmla="*/ 247217 h 4543425"/>
              <a:gd name="connsiteX4" fmla="*/ 2111887 w 2111887"/>
              <a:gd name="connsiteY4" fmla="*/ 4296208 h 4543425"/>
              <a:gd name="connsiteX5" fmla="*/ 1864670 w 2111887"/>
              <a:gd name="connsiteY5" fmla="*/ 4543425 h 4543425"/>
              <a:gd name="connsiteX6" fmla="*/ 247217 w 2111887"/>
              <a:gd name="connsiteY6" fmla="*/ 4543425 h 4543425"/>
              <a:gd name="connsiteX7" fmla="*/ 0 w 2111887"/>
              <a:gd name="connsiteY7" fmla="*/ 4296208 h 4543425"/>
              <a:gd name="connsiteX8" fmla="*/ 0 w 2111887"/>
              <a:gd name="connsiteY8" fmla="*/ 247217 h 4543425"/>
              <a:gd name="connsiteX0" fmla="*/ 0 w 2111887"/>
              <a:gd name="connsiteY0" fmla="*/ 247221 h 4543429"/>
              <a:gd name="connsiteX1" fmla="*/ 247217 w 2111887"/>
              <a:gd name="connsiteY1" fmla="*/ 4 h 4543429"/>
              <a:gd name="connsiteX2" fmla="*/ 1103287 w 2111887"/>
              <a:gd name="connsiteY2" fmla="*/ 100016 h 4543429"/>
              <a:gd name="connsiteX3" fmla="*/ 1864670 w 2111887"/>
              <a:gd name="connsiteY3" fmla="*/ 4 h 4543429"/>
              <a:gd name="connsiteX4" fmla="*/ 2111887 w 2111887"/>
              <a:gd name="connsiteY4" fmla="*/ 247221 h 4543429"/>
              <a:gd name="connsiteX5" fmla="*/ 2111887 w 2111887"/>
              <a:gd name="connsiteY5" fmla="*/ 4296212 h 4543429"/>
              <a:gd name="connsiteX6" fmla="*/ 1864670 w 2111887"/>
              <a:gd name="connsiteY6" fmla="*/ 4543429 h 4543429"/>
              <a:gd name="connsiteX7" fmla="*/ 247217 w 2111887"/>
              <a:gd name="connsiteY7" fmla="*/ 4543429 h 4543429"/>
              <a:gd name="connsiteX8" fmla="*/ 0 w 2111887"/>
              <a:gd name="connsiteY8" fmla="*/ 4296212 h 4543429"/>
              <a:gd name="connsiteX9" fmla="*/ 0 w 2111887"/>
              <a:gd name="connsiteY9" fmla="*/ 247221 h 4543429"/>
              <a:gd name="connsiteX0" fmla="*/ 0 w 2111887"/>
              <a:gd name="connsiteY0" fmla="*/ 264906 h 4561114"/>
              <a:gd name="connsiteX1" fmla="*/ 247217 w 2111887"/>
              <a:gd name="connsiteY1" fmla="*/ 17689 h 4561114"/>
              <a:gd name="connsiteX2" fmla="*/ 665137 w 2111887"/>
              <a:gd name="connsiteY2" fmla="*/ 22451 h 4561114"/>
              <a:gd name="connsiteX3" fmla="*/ 1103287 w 2111887"/>
              <a:gd name="connsiteY3" fmla="*/ 117701 h 4561114"/>
              <a:gd name="connsiteX4" fmla="*/ 1864670 w 2111887"/>
              <a:gd name="connsiteY4" fmla="*/ 17689 h 4561114"/>
              <a:gd name="connsiteX5" fmla="*/ 2111887 w 2111887"/>
              <a:gd name="connsiteY5" fmla="*/ 264906 h 4561114"/>
              <a:gd name="connsiteX6" fmla="*/ 2111887 w 2111887"/>
              <a:gd name="connsiteY6" fmla="*/ 4313897 h 4561114"/>
              <a:gd name="connsiteX7" fmla="*/ 1864670 w 2111887"/>
              <a:gd name="connsiteY7" fmla="*/ 4561114 h 4561114"/>
              <a:gd name="connsiteX8" fmla="*/ 247217 w 2111887"/>
              <a:gd name="connsiteY8" fmla="*/ 4561114 h 4561114"/>
              <a:gd name="connsiteX9" fmla="*/ 0 w 2111887"/>
              <a:gd name="connsiteY9" fmla="*/ 4313897 h 4561114"/>
              <a:gd name="connsiteX10" fmla="*/ 0 w 2111887"/>
              <a:gd name="connsiteY10" fmla="*/ 264906 h 4561114"/>
              <a:gd name="connsiteX0" fmla="*/ 0 w 2111887"/>
              <a:gd name="connsiteY0" fmla="*/ 269676 h 4565884"/>
              <a:gd name="connsiteX1" fmla="*/ 247217 w 2111887"/>
              <a:gd name="connsiteY1" fmla="*/ 22459 h 4565884"/>
              <a:gd name="connsiteX2" fmla="*/ 612749 w 2111887"/>
              <a:gd name="connsiteY2" fmla="*/ 15315 h 4565884"/>
              <a:gd name="connsiteX3" fmla="*/ 1103287 w 2111887"/>
              <a:gd name="connsiteY3" fmla="*/ 122471 h 4565884"/>
              <a:gd name="connsiteX4" fmla="*/ 1864670 w 2111887"/>
              <a:gd name="connsiteY4" fmla="*/ 22459 h 4565884"/>
              <a:gd name="connsiteX5" fmla="*/ 2111887 w 2111887"/>
              <a:gd name="connsiteY5" fmla="*/ 269676 h 4565884"/>
              <a:gd name="connsiteX6" fmla="*/ 2111887 w 2111887"/>
              <a:gd name="connsiteY6" fmla="*/ 4318667 h 4565884"/>
              <a:gd name="connsiteX7" fmla="*/ 1864670 w 2111887"/>
              <a:gd name="connsiteY7" fmla="*/ 4565884 h 4565884"/>
              <a:gd name="connsiteX8" fmla="*/ 247217 w 2111887"/>
              <a:gd name="connsiteY8" fmla="*/ 4565884 h 4565884"/>
              <a:gd name="connsiteX9" fmla="*/ 0 w 2111887"/>
              <a:gd name="connsiteY9" fmla="*/ 4318667 h 4565884"/>
              <a:gd name="connsiteX10" fmla="*/ 0 w 2111887"/>
              <a:gd name="connsiteY10" fmla="*/ 269676 h 4565884"/>
              <a:gd name="connsiteX0" fmla="*/ 0 w 2111887"/>
              <a:gd name="connsiteY0" fmla="*/ 275247 h 4571455"/>
              <a:gd name="connsiteX1" fmla="*/ 247217 w 2111887"/>
              <a:gd name="connsiteY1" fmla="*/ 18505 h 4571455"/>
              <a:gd name="connsiteX2" fmla="*/ 612749 w 2111887"/>
              <a:gd name="connsiteY2" fmla="*/ 20886 h 4571455"/>
              <a:gd name="connsiteX3" fmla="*/ 1103287 w 2111887"/>
              <a:gd name="connsiteY3" fmla="*/ 128042 h 4571455"/>
              <a:gd name="connsiteX4" fmla="*/ 1864670 w 2111887"/>
              <a:gd name="connsiteY4" fmla="*/ 28030 h 4571455"/>
              <a:gd name="connsiteX5" fmla="*/ 2111887 w 2111887"/>
              <a:gd name="connsiteY5" fmla="*/ 275247 h 4571455"/>
              <a:gd name="connsiteX6" fmla="*/ 2111887 w 2111887"/>
              <a:gd name="connsiteY6" fmla="*/ 4324238 h 4571455"/>
              <a:gd name="connsiteX7" fmla="*/ 1864670 w 2111887"/>
              <a:gd name="connsiteY7" fmla="*/ 4571455 h 4571455"/>
              <a:gd name="connsiteX8" fmla="*/ 247217 w 2111887"/>
              <a:gd name="connsiteY8" fmla="*/ 4571455 h 4571455"/>
              <a:gd name="connsiteX9" fmla="*/ 0 w 2111887"/>
              <a:gd name="connsiteY9" fmla="*/ 4324238 h 4571455"/>
              <a:gd name="connsiteX10" fmla="*/ 0 w 2111887"/>
              <a:gd name="connsiteY10" fmla="*/ 275247 h 4571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1103287 w 2111887"/>
              <a:gd name="connsiteY3" fmla="*/ 121042 h 4564455"/>
              <a:gd name="connsiteX4" fmla="*/ 1864670 w 2111887"/>
              <a:gd name="connsiteY4" fmla="*/ 21030 h 4564455"/>
              <a:gd name="connsiteX5" fmla="*/ 2111887 w 2111887"/>
              <a:gd name="connsiteY5" fmla="*/ 268247 h 4564455"/>
              <a:gd name="connsiteX6" fmla="*/ 2111887 w 2111887"/>
              <a:gd name="connsiteY6" fmla="*/ 4317238 h 4564455"/>
              <a:gd name="connsiteX7" fmla="*/ 1864670 w 2111887"/>
              <a:gd name="connsiteY7" fmla="*/ 4564455 h 4564455"/>
              <a:gd name="connsiteX8" fmla="*/ 247217 w 2111887"/>
              <a:gd name="connsiteY8" fmla="*/ 4564455 h 4564455"/>
              <a:gd name="connsiteX9" fmla="*/ 0 w 2111887"/>
              <a:gd name="connsiteY9" fmla="*/ 4317238 h 4564455"/>
              <a:gd name="connsiteX10" fmla="*/ 0 w 2111887"/>
              <a:gd name="connsiteY10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784200 w 2111887"/>
              <a:gd name="connsiteY3" fmla="*/ 59130 h 4564455"/>
              <a:gd name="connsiteX4" fmla="*/ 1103287 w 2111887"/>
              <a:gd name="connsiteY4" fmla="*/ 121042 h 4564455"/>
              <a:gd name="connsiteX5" fmla="*/ 1864670 w 2111887"/>
              <a:gd name="connsiteY5" fmla="*/ 21030 h 4564455"/>
              <a:gd name="connsiteX6" fmla="*/ 2111887 w 2111887"/>
              <a:gd name="connsiteY6" fmla="*/ 268247 h 4564455"/>
              <a:gd name="connsiteX7" fmla="*/ 2111887 w 2111887"/>
              <a:gd name="connsiteY7" fmla="*/ 4317238 h 4564455"/>
              <a:gd name="connsiteX8" fmla="*/ 1864670 w 2111887"/>
              <a:gd name="connsiteY8" fmla="*/ 4564455 h 4564455"/>
              <a:gd name="connsiteX9" fmla="*/ 247217 w 2111887"/>
              <a:gd name="connsiteY9" fmla="*/ 4564455 h 4564455"/>
              <a:gd name="connsiteX10" fmla="*/ 0 w 2111887"/>
              <a:gd name="connsiteY10" fmla="*/ 4317238 h 4564455"/>
              <a:gd name="connsiteX11" fmla="*/ 0 w 2111887"/>
              <a:gd name="connsiteY11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864670 w 2111887"/>
              <a:gd name="connsiteY5" fmla="*/ 21030 h 4564455"/>
              <a:gd name="connsiteX6" fmla="*/ 2111887 w 2111887"/>
              <a:gd name="connsiteY6" fmla="*/ 268247 h 4564455"/>
              <a:gd name="connsiteX7" fmla="*/ 2111887 w 2111887"/>
              <a:gd name="connsiteY7" fmla="*/ 4317238 h 4564455"/>
              <a:gd name="connsiteX8" fmla="*/ 1864670 w 2111887"/>
              <a:gd name="connsiteY8" fmla="*/ 4564455 h 4564455"/>
              <a:gd name="connsiteX9" fmla="*/ 247217 w 2111887"/>
              <a:gd name="connsiteY9" fmla="*/ 4564455 h 4564455"/>
              <a:gd name="connsiteX10" fmla="*/ 0 w 2111887"/>
              <a:gd name="connsiteY10" fmla="*/ 4317238 h 4564455"/>
              <a:gd name="connsiteX11" fmla="*/ 0 w 2111887"/>
              <a:gd name="connsiteY11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453331 w 2111887"/>
              <a:gd name="connsiteY5" fmla="*/ 123424 h 4564455"/>
              <a:gd name="connsiteX6" fmla="*/ 1864670 w 2111887"/>
              <a:gd name="connsiteY6" fmla="*/ 21030 h 4564455"/>
              <a:gd name="connsiteX7" fmla="*/ 2111887 w 2111887"/>
              <a:gd name="connsiteY7" fmla="*/ 268247 h 4564455"/>
              <a:gd name="connsiteX8" fmla="*/ 2111887 w 2111887"/>
              <a:gd name="connsiteY8" fmla="*/ 4317238 h 4564455"/>
              <a:gd name="connsiteX9" fmla="*/ 1864670 w 2111887"/>
              <a:gd name="connsiteY9" fmla="*/ 4564455 h 4564455"/>
              <a:gd name="connsiteX10" fmla="*/ 247217 w 2111887"/>
              <a:gd name="connsiteY10" fmla="*/ 4564455 h 4564455"/>
              <a:gd name="connsiteX11" fmla="*/ 0 w 2111887"/>
              <a:gd name="connsiteY11" fmla="*/ 4317238 h 4564455"/>
              <a:gd name="connsiteX12" fmla="*/ 0 w 2111887"/>
              <a:gd name="connsiteY12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453331 w 2111887"/>
              <a:gd name="connsiteY5" fmla="*/ 123424 h 4564455"/>
              <a:gd name="connsiteX6" fmla="*/ 1600969 w 2111887"/>
              <a:gd name="connsiteY6" fmla="*/ 73418 h 4564455"/>
              <a:gd name="connsiteX7" fmla="*/ 1864670 w 2111887"/>
              <a:gd name="connsiteY7" fmla="*/ 21030 h 4564455"/>
              <a:gd name="connsiteX8" fmla="*/ 2111887 w 2111887"/>
              <a:gd name="connsiteY8" fmla="*/ 268247 h 4564455"/>
              <a:gd name="connsiteX9" fmla="*/ 2111887 w 2111887"/>
              <a:gd name="connsiteY9" fmla="*/ 4317238 h 4564455"/>
              <a:gd name="connsiteX10" fmla="*/ 1864670 w 2111887"/>
              <a:gd name="connsiteY10" fmla="*/ 4564455 h 4564455"/>
              <a:gd name="connsiteX11" fmla="*/ 247217 w 2111887"/>
              <a:gd name="connsiteY11" fmla="*/ 4564455 h 4564455"/>
              <a:gd name="connsiteX12" fmla="*/ 0 w 2111887"/>
              <a:gd name="connsiteY12" fmla="*/ 4317238 h 4564455"/>
              <a:gd name="connsiteX13" fmla="*/ 0 w 2111887"/>
              <a:gd name="connsiteY13" fmla="*/ 268247 h 4564455"/>
              <a:gd name="connsiteX0" fmla="*/ 0 w 2111887"/>
              <a:gd name="connsiteY0" fmla="*/ 271881 h 4568089"/>
              <a:gd name="connsiteX1" fmla="*/ 247217 w 2111887"/>
              <a:gd name="connsiteY1" fmla="*/ 15139 h 4568089"/>
              <a:gd name="connsiteX2" fmla="*/ 612749 w 2111887"/>
              <a:gd name="connsiteY2" fmla="*/ 17520 h 4568089"/>
              <a:gd name="connsiteX3" fmla="*/ 691331 w 2111887"/>
              <a:gd name="connsiteY3" fmla="*/ 105626 h 4568089"/>
              <a:gd name="connsiteX4" fmla="*/ 1103287 w 2111887"/>
              <a:gd name="connsiteY4" fmla="*/ 124676 h 4568089"/>
              <a:gd name="connsiteX5" fmla="*/ 1453331 w 2111887"/>
              <a:gd name="connsiteY5" fmla="*/ 127058 h 4568089"/>
              <a:gd name="connsiteX6" fmla="*/ 1520006 w 2111887"/>
              <a:gd name="connsiteY6" fmla="*/ 12758 h 4568089"/>
              <a:gd name="connsiteX7" fmla="*/ 1864670 w 2111887"/>
              <a:gd name="connsiteY7" fmla="*/ 24664 h 4568089"/>
              <a:gd name="connsiteX8" fmla="*/ 2111887 w 2111887"/>
              <a:gd name="connsiteY8" fmla="*/ 271881 h 4568089"/>
              <a:gd name="connsiteX9" fmla="*/ 2111887 w 2111887"/>
              <a:gd name="connsiteY9" fmla="*/ 4320872 h 4568089"/>
              <a:gd name="connsiteX10" fmla="*/ 1864670 w 2111887"/>
              <a:gd name="connsiteY10" fmla="*/ 4568089 h 4568089"/>
              <a:gd name="connsiteX11" fmla="*/ 247217 w 2111887"/>
              <a:gd name="connsiteY11" fmla="*/ 4568089 h 4568089"/>
              <a:gd name="connsiteX12" fmla="*/ 0 w 2111887"/>
              <a:gd name="connsiteY12" fmla="*/ 4320872 h 4568089"/>
              <a:gd name="connsiteX13" fmla="*/ 0 w 2111887"/>
              <a:gd name="connsiteY13" fmla="*/ 271881 h 4568089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612749 w 2111887"/>
              <a:gd name="connsiteY2" fmla="*/ 18601 h 4569170"/>
              <a:gd name="connsiteX3" fmla="*/ 691331 w 2111887"/>
              <a:gd name="connsiteY3" fmla="*/ 106707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612749 w 2111887"/>
              <a:gd name="connsiteY2" fmla="*/ 18601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055662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055662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3465 h 4569673"/>
              <a:gd name="connsiteX1" fmla="*/ 247217 w 2111887"/>
              <a:gd name="connsiteY1" fmla="*/ 16723 h 4569673"/>
              <a:gd name="connsiteX2" fmla="*/ 579412 w 2111887"/>
              <a:gd name="connsiteY2" fmla="*/ 9580 h 4569673"/>
              <a:gd name="connsiteX3" fmla="*/ 693712 w 2111887"/>
              <a:gd name="connsiteY3" fmla="*/ 119116 h 4569673"/>
              <a:gd name="connsiteX4" fmla="*/ 1055662 w 2111887"/>
              <a:gd name="connsiteY4" fmla="*/ 126260 h 4569673"/>
              <a:gd name="connsiteX5" fmla="*/ 1453331 w 2111887"/>
              <a:gd name="connsiteY5" fmla="*/ 121498 h 4569673"/>
              <a:gd name="connsiteX6" fmla="*/ 1520006 w 2111887"/>
              <a:gd name="connsiteY6" fmla="*/ 14342 h 4569673"/>
              <a:gd name="connsiteX7" fmla="*/ 1888482 w 2111887"/>
              <a:gd name="connsiteY7" fmla="*/ 23867 h 4569673"/>
              <a:gd name="connsiteX8" fmla="*/ 2111887 w 2111887"/>
              <a:gd name="connsiteY8" fmla="*/ 273465 h 4569673"/>
              <a:gd name="connsiteX9" fmla="*/ 2111887 w 2111887"/>
              <a:gd name="connsiteY9" fmla="*/ 4322456 h 4569673"/>
              <a:gd name="connsiteX10" fmla="*/ 1864670 w 2111887"/>
              <a:gd name="connsiteY10" fmla="*/ 4569673 h 4569673"/>
              <a:gd name="connsiteX11" fmla="*/ 247217 w 2111887"/>
              <a:gd name="connsiteY11" fmla="*/ 4569673 h 4569673"/>
              <a:gd name="connsiteX12" fmla="*/ 0 w 2111887"/>
              <a:gd name="connsiteY12" fmla="*/ 4322456 h 4569673"/>
              <a:gd name="connsiteX13" fmla="*/ 0 w 2111887"/>
              <a:gd name="connsiteY13" fmla="*/ 273465 h 4569673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8474 w 2111887"/>
              <a:gd name="connsiteY3" fmla="*/ 122393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8474 w 2111887"/>
              <a:gd name="connsiteY3" fmla="*/ 122393 h 4570568"/>
              <a:gd name="connsiteX4" fmla="*/ 1055662 w 2111887"/>
              <a:gd name="connsiteY4" fmla="*/ 127155 h 4570568"/>
              <a:gd name="connsiteX5" fmla="*/ 1427138 w 2111887"/>
              <a:gd name="connsiteY5" fmla="*/ 124774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5652 h 4571860"/>
              <a:gd name="connsiteX1" fmla="*/ 235311 w 2111887"/>
              <a:gd name="connsiteY1" fmla="*/ 16529 h 4571860"/>
              <a:gd name="connsiteX2" fmla="*/ 579412 w 2111887"/>
              <a:gd name="connsiteY2" fmla="*/ 11767 h 4571860"/>
              <a:gd name="connsiteX3" fmla="*/ 698474 w 2111887"/>
              <a:gd name="connsiteY3" fmla="*/ 123685 h 4571860"/>
              <a:gd name="connsiteX4" fmla="*/ 1055662 w 2111887"/>
              <a:gd name="connsiteY4" fmla="*/ 128447 h 4571860"/>
              <a:gd name="connsiteX5" fmla="*/ 1427138 w 2111887"/>
              <a:gd name="connsiteY5" fmla="*/ 126066 h 4571860"/>
              <a:gd name="connsiteX6" fmla="*/ 1520006 w 2111887"/>
              <a:gd name="connsiteY6" fmla="*/ 11766 h 4571860"/>
              <a:gd name="connsiteX7" fmla="*/ 1888482 w 2111887"/>
              <a:gd name="connsiteY7" fmla="*/ 26054 h 4571860"/>
              <a:gd name="connsiteX8" fmla="*/ 2111887 w 2111887"/>
              <a:gd name="connsiteY8" fmla="*/ 275652 h 4571860"/>
              <a:gd name="connsiteX9" fmla="*/ 2111887 w 2111887"/>
              <a:gd name="connsiteY9" fmla="*/ 4324643 h 4571860"/>
              <a:gd name="connsiteX10" fmla="*/ 1864670 w 2111887"/>
              <a:gd name="connsiteY10" fmla="*/ 4571860 h 4571860"/>
              <a:gd name="connsiteX11" fmla="*/ 247217 w 2111887"/>
              <a:gd name="connsiteY11" fmla="*/ 4571860 h 4571860"/>
              <a:gd name="connsiteX12" fmla="*/ 0 w 2111887"/>
              <a:gd name="connsiteY12" fmla="*/ 4324643 h 4571860"/>
              <a:gd name="connsiteX13" fmla="*/ 0 w 2111887"/>
              <a:gd name="connsiteY13" fmla="*/ 275652 h 4571860"/>
              <a:gd name="connsiteX0" fmla="*/ 0 w 2111887"/>
              <a:gd name="connsiteY0" fmla="*/ 277724 h 4573932"/>
              <a:gd name="connsiteX1" fmla="*/ 235311 w 2111887"/>
              <a:gd name="connsiteY1" fmla="*/ 18601 h 4573932"/>
              <a:gd name="connsiteX2" fmla="*/ 579412 w 2111887"/>
              <a:gd name="connsiteY2" fmla="*/ 13839 h 4573932"/>
              <a:gd name="connsiteX3" fmla="*/ 698474 w 2111887"/>
              <a:gd name="connsiteY3" fmla="*/ 125757 h 4573932"/>
              <a:gd name="connsiteX4" fmla="*/ 1055662 w 2111887"/>
              <a:gd name="connsiteY4" fmla="*/ 130519 h 4573932"/>
              <a:gd name="connsiteX5" fmla="*/ 1427138 w 2111887"/>
              <a:gd name="connsiteY5" fmla="*/ 128138 h 4573932"/>
              <a:gd name="connsiteX6" fmla="*/ 1520006 w 2111887"/>
              <a:gd name="connsiteY6" fmla="*/ 13838 h 4573932"/>
              <a:gd name="connsiteX7" fmla="*/ 1895626 w 2111887"/>
              <a:gd name="connsiteY7" fmla="*/ 23364 h 4573932"/>
              <a:gd name="connsiteX8" fmla="*/ 2111887 w 2111887"/>
              <a:gd name="connsiteY8" fmla="*/ 277724 h 4573932"/>
              <a:gd name="connsiteX9" fmla="*/ 2111887 w 2111887"/>
              <a:gd name="connsiteY9" fmla="*/ 4326715 h 4573932"/>
              <a:gd name="connsiteX10" fmla="*/ 1864670 w 2111887"/>
              <a:gd name="connsiteY10" fmla="*/ 4573932 h 4573932"/>
              <a:gd name="connsiteX11" fmla="*/ 247217 w 2111887"/>
              <a:gd name="connsiteY11" fmla="*/ 4573932 h 4573932"/>
              <a:gd name="connsiteX12" fmla="*/ 0 w 2111887"/>
              <a:gd name="connsiteY12" fmla="*/ 4326715 h 4573932"/>
              <a:gd name="connsiteX13" fmla="*/ 0 w 2111887"/>
              <a:gd name="connsiteY13" fmla="*/ 277724 h 4573932"/>
              <a:gd name="connsiteX0" fmla="*/ 0 w 2111887"/>
              <a:gd name="connsiteY0" fmla="*/ 277724 h 4573932"/>
              <a:gd name="connsiteX1" fmla="*/ 235311 w 2111887"/>
              <a:gd name="connsiteY1" fmla="*/ 18601 h 4573932"/>
              <a:gd name="connsiteX2" fmla="*/ 579412 w 2111887"/>
              <a:gd name="connsiteY2" fmla="*/ 13839 h 4573932"/>
              <a:gd name="connsiteX3" fmla="*/ 762768 w 2111887"/>
              <a:gd name="connsiteY3" fmla="*/ 28126 h 4573932"/>
              <a:gd name="connsiteX4" fmla="*/ 1055662 w 2111887"/>
              <a:gd name="connsiteY4" fmla="*/ 130519 h 4573932"/>
              <a:gd name="connsiteX5" fmla="*/ 1427138 w 2111887"/>
              <a:gd name="connsiteY5" fmla="*/ 128138 h 4573932"/>
              <a:gd name="connsiteX6" fmla="*/ 1520006 w 2111887"/>
              <a:gd name="connsiteY6" fmla="*/ 13838 h 4573932"/>
              <a:gd name="connsiteX7" fmla="*/ 1895626 w 2111887"/>
              <a:gd name="connsiteY7" fmla="*/ 23364 h 4573932"/>
              <a:gd name="connsiteX8" fmla="*/ 2111887 w 2111887"/>
              <a:gd name="connsiteY8" fmla="*/ 277724 h 4573932"/>
              <a:gd name="connsiteX9" fmla="*/ 2111887 w 2111887"/>
              <a:gd name="connsiteY9" fmla="*/ 4326715 h 4573932"/>
              <a:gd name="connsiteX10" fmla="*/ 1864670 w 2111887"/>
              <a:gd name="connsiteY10" fmla="*/ 4573932 h 4573932"/>
              <a:gd name="connsiteX11" fmla="*/ 247217 w 2111887"/>
              <a:gd name="connsiteY11" fmla="*/ 4573932 h 4573932"/>
              <a:gd name="connsiteX12" fmla="*/ 0 w 2111887"/>
              <a:gd name="connsiteY12" fmla="*/ 4326715 h 4573932"/>
              <a:gd name="connsiteX13" fmla="*/ 0 w 2111887"/>
              <a:gd name="connsiteY13" fmla="*/ 277724 h 4573932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055662 w 2111887"/>
              <a:gd name="connsiteY4" fmla="*/ 124792 h 4568205"/>
              <a:gd name="connsiteX5" fmla="*/ 1272357 w 2111887"/>
              <a:gd name="connsiteY5" fmla="*/ 22398 h 4568205"/>
              <a:gd name="connsiteX6" fmla="*/ 1520006 w 2111887"/>
              <a:gd name="connsiteY6" fmla="*/ 8111 h 4568205"/>
              <a:gd name="connsiteX7" fmla="*/ 1895626 w 2111887"/>
              <a:gd name="connsiteY7" fmla="*/ 17637 h 4568205"/>
              <a:gd name="connsiteX8" fmla="*/ 2111887 w 2111887"/>
              <a:gd name="connsiteY8" fmla="*/ 271997 h 4568205"/>
              <a:gd name="connsiteX9" fmla="*/ 2111887 w 2111887"/>
              <a:gd name="connsiteY9" fmla="*/ 4320988 h 4568205"/>
              <a:gd name="connsiteX10" fmla="*/ 1864670 w 2111887"/>
              <a:gd name="connsiteY10" fmla="*/ 4568205 h 4568205"/>
              <a:gd name="connsiteX11" fmla="*/ 247217 w 2111887"/>
              <a:gd name="connsiteY11" fmla="*/ 4568205 h 4568205"/>
              <a:gd name="connsiteX12" fmla="*/ 0 w 2111887"/>
              <a:gd name="connsiteY12" fmla="*/ 4320988 h 4568205"/>
              <a:gd name="connsiteX13" fmla="*/ 0 w 2111887"/>
              <a:gd name="connsiteY13" fmla="*/ 271997 h 4568205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046137 w 2111887"/>
              <a:gd name="connsiteY4" fmla="*/ 15255 h 4568205"/>
              <a:gd name="connsiteX5" fmla="*/ 1272357 w 2111887"/>
              <a:gd name="connsiteY5" fmla="*/ 22398 h 4568205"/>
              <a:gd name="connsiteX6" fmla="*/ 1520006 w 2111887"/>
              <a:gd name="connsiteY6" fmla="*/ 8111 h 4568205"/>
              <a:gd name="connsiteX7" fmla="*/ 1895626 w 2111887"/>
              <a:gd name="connsiteY7" fmla="*/ 17637 h 4568205"/>
              <a:gd name="connsiteX8" fmla="*/ 2111887 w 2111887"/>
              <a:gd name="connsiteY8" fmla="*/ 271997 h 4568205"/>
              <a:gd name="connsiteX9" fmla="*/ 2111887 w 2111887"/>
              <a:gd name="connsiteY9" fmla="*/ 4320988 h 4568205"/>
              <a:gd name="connsiteX10" fmla="*/ 1864670 w 2111887"/>
              <a:gd name="connsiteY10" fmla="*/ 4568205 h 4568205"/>
              <a:gd name="connsiteX11" fmla="*/ 247217 w 2111887"/>
              <a:gd name="connsiteY11" fmla="*/ 4568205 h 4568205"/>
              <a:gd name="connsiteX12" fmla="*/ 0 w 2111887"/>
              <a:gd name="connsiteY12" fmla="*/ 4320988 h 4568205"/>
              <a:gd name="connsiteX13" fmla="*/ 0 w 2111887"/>
              <a:gd name="connsiteY13" fmla="*/ 271997 h 4568205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272357 w 2111887"/>
              <a:gd name="connsiteY4" fmla="*/ 22398 h 4568205"/>
              <a:gd name="connsiteX5" fmla="*/ 1520006 w 2111887"/>
              <a:gd name="connsiteY5" fmla="*/ 8111 h 4568205"/>
              <a:gd name="connsiteX6" fmla="*/ 1895626 w 2111887"/>
              <a:gd name="connsiteY6" fmla="*/ 17637 h 4568205"/>
              <a:gd name="connsiteX7" fmla="*/ 2111887 w 2111887"/>
              <a:gd name="connsiteY7" fmla="*/ 271997 h 4568205"/>
              <a:gd name="connsiteX8" fmla="*/ 2111887 w 2111887"/>
              <a:gd name="connsiteY8" fmla="*/ 4320988 h 4568205"/>
              <a:gd name="connsiteX9" fmla="*/ 1864670 w 2111887"/>
              <a:gd name="connsiteY9" fmla="*/ 4568205 h 4568205"/>
              <a:gd name="connsiteX10" fmla="*/ 247217 w 2111887"/>
              <a:gd name="connsiteY10" fmla="*/ 4568205 h 4568205"/>
              <a:gd name="connsiteX11" fmla="*/ 0 w 2111887"/>
              <a:gd name="connsiteY11" fmla="*/ 4320988 h 4568205"/>
              <a:gd name="connsiteX12" fmla="*/ 0 w 2111887"/>
              <a:gd name="connsiteY12" fmla="*/ 271997 h 4568205"/>
              <a:gd name="connsiteX0" fmla="*/ 0 w 2111887"/>
              <a:gd name="connsiteY0" fmla="*/ 275715 h 4571923"/>
              <a:gd name="connsiteX1" fmla="*/ 235311 w 2111887"/>
              <a:gd name="connsiteY1" fmla="*/ 16592 h 4571923"/>
              <a:gd name="connsiteX2" fmla="*/ 762768 w 2111887"/>
              <a:gd name="connsiteY2" fmla="*/ 26117 h 4571923"/>
              <a:gd name="connsiteX3" fmla="*/ 1272357 w 2111887"/>
              <a:gd name="connsiteY3" fmla="*/ 26116 h 4571923"/>
              <a:gd name="connsiteX4" fmla="*/ 1520006 w 2111887"/>
              <a:gd name="connsiteY4" fmla="*/ 11829 h 4571923"/>
              <a:gd name="connsiteX5" fmla="*/ 1895626 w 2111887"/>
              <a:gd name="connsiteY5" fmla="*/ 21355 h 4571923"/>
              <a:gd name="connsiteX6" fmla="*/ 2111887 w 2111887"/>
              <a:gd name="connsiteY6" fmla="*/ 275715 h 4571923"/>
              <a:gd name="connsiteX7" fmla="*/ 2111887 w 2111887"/>
              <a:gd name="connsiteY7" fmla="*/ 4324706 h 4571923"/>
              <a:gd name="connsiteX8" fmla="*/ 1864670 w 2111887"/>
              <a:gd name="connsiteY8" fmla="*/ 4571923 h 4571923"/>
              <a:gd name="connsiteX9" fmla="*/ 247217 w 2111887"/>
              <a:gd name="connsiteY9" fmla="*/ 4571923 h 4571923"/>
              <a:gd name="connsiteX10" fmla="*/ 0 w 2111887"/>
              <a:gd name="connsiteY10" fmla="*/ 4324706 h 4571923"/>
              <a:gd name="connsiteX11" fmla="*/ 0 w 2111887"/>
              <a:gd name="connsiteY11" fmla="*/ 275715 h 4571923"/>
              <a:gd name="connsiteX0" fmla="*/ 0 w 2111887"/>
              <a:gd name="connsiteY0" fmla="*/ 275289 h 4571497"/>
              <a:gd name="connsiteX1" fmla="*/ 235311 w 2111887"/>
              <a:gd name="connsiteY1" fmla="*/ 16166 h 4571497"/>
              <a:gd name="connsiteX2" fmla="*/ 1272357 w 2111887"/>
              <a:gd name="connsiteY2" fmla="*/ 25690 h 4571497"/>
              <a:gd name="connsiteX3" fmla="*/ 1520006 w 2111887"/>
              <a:gd name="connsiteY3" fmla="*/ 11403 h 4571497"/>
              <a:gd name="connsiteX4" fmla="*/ 1895626 w 2111887"/>
              <a:gd name="connsiteY4" fmla="*/ 20929 h 4571497"/>
              <a:gd name="connsiteX5" fmla="*/ 2111887 w 2111887"/>
              <a:gd name="connsiteY5" fmla="*/ 275289 h 4571497"/>
              <a:gd name="connsiteX6" fmla="*/ 2111887 w 2111887"/>
              <a:gd name="connsiteY6" fmla="*/ 4324280 h 4571497"/>
              <a:gd name="connsiteX7" fmla="*/ 1864670 w 2111887"/>
              <a:gd name="connsiteY7" fmla="*/ 4571497 h 4571497"/>
              <a:gd name="connsiteX8" fmla="*/ 247217 w 2111887"/>
              <a:gd name="connsiteY8" fmla="*/ 4571497 h 4571497"/>
              <a:gd name="connsiteX9" fmla="*/ 0 w 2111887"/>
              <a:gd name="connsiteY9" fmla="*/ 4324280 h 4571497"/>
              <a:gd name="connsiteX10" fmla="*/ 0 w 2111887"/>
              <a:gd name="connsiteY10" fmla="*/ 275289 h 4571497"/>
              <a:gd name="connsiteX0" fmla="*/ 0 w 2111887"/>
              <a:gd name="connsiteY0" fmla="*/ 280184 h 4576392"/>
              <a:gd name="connsiteX1" fmla="*/ 235311 w 2111887"/>
              <a:gd name="connsiteY1" fmla="*/ 21061 h 4576392"/>
              <a:gd name="connsiteX2" fmla="*/ 1520006 w 2111887"/>
              <a:gd name="connsiteY2" fmla="*/ 16298 h 4576392"/>
              <a:gd name="connsiteX3" fmla="*/ 1895626 w 2111887"/>
              <a:gd name="connsiteY3" fmla="*/ 25824 h 4576392"/>
              <a:gd name="connsiteX4" fmla="*/ 2111887 w 2111887"/>
              <a:gd name="connsiteY4" fmla="*/ 280184 h 4576392"/>
              <a:gd name="connsiteX5" fmla="*/ 2111887 w 2111887"/>
              <a:gd name="connsiteY5" fmla="*/ 4329175 h 4576392"/>
              <a:gd name="connsiteX6" fmla="*/ 1864670 w 2111887"/>
              <a:gd name="connsiteY6" fmla="*/ 4576392 h 4576392"/>
              <a:gd name="connsiteX7" fmla="*/ 247217 w 2111887"/>
              <a:gd name="connsiteY7" fmla="*/ 4576392 h 4576392"/>
              <a:gd name="connsiteX8" fmla="*/ 0 w 2111887"/>
              <a:gd name="connsiteY8" fmla="*/ 4329175 h 4576392"/>
              <a:gd name="connsiteX9" fmla="*/ 0 w 2111887"/>
              <a:gd name="connsiteY9" fmla="*/ 280184 h 4576392"/>
              <a:gd name="connsiteX0" fmla="*/ 0 w 2111887"/>
              <a:gd name="connsiteY0" fmla="*/ 288917 h 4585125"/>
              <a:gd name="connsiteX1" fmla="*/ 235311 w 2111887"/>
              <a:gd name="connsiteY1" fmla="*/ 29794 h 4585125"/>
              <a:gd name="connsiteX2" fmla="*/ 1895626 w 2111887"/>
              <a:gd name="connsiteY2" fmla="*/ 34557 h 4585125"/>
              <a:gd name="connsiteX3" fmla="*/ 2111887 w 2111887"/>
              <a:gd name="connsiteY3" fmla="*/ 288917 h 4585125"/>
              <a:gd name="connsiteX4" fmla="*/ 2111887 w 2111887"/>
              <a:gd name="connsiteY4" fmla="*/ 4337908 h 4585125"/>
              <a:gd name="connsiteX5" fmla="*/ 1864670 w 2111887"/>
              <a:gd name="connsiteY5" fmla="*/ 4585125 h 4585125"/>
              <a:gd name="connsiteX6" fmla="*/ 247217 w 2111887"/>
              <a:gd name="connsiteY6" fmla="*/ 4585125 h 4585125"/>
              <a:gd name="connsiteX7" fmla="*/ 0 w 2111887"/>
              <a:gd name="connsiteY7" fmla="*/ 4337908 h 4585125"/>
              <a:gd name="connsiteX8" fmla="*/ 0 w 2111887"/>
              <a:gd name="connsiteY8" fmla="*/ 288917 h 4585125"/>
              <a:gd name="connsiteX0" fmla="*/ 0 w 2111887"/>
              <a:gd name="connsiteY0" fmla="*/ 316063 h 4612271"/>
              <a:gd name="connsiteX1" fmla="*/ 235311 w 2111887"/>
              <a:gd name="connsiteY1" fmla="*/ 56940 h 4612271"/>
              <a:gd name="connsiteX2" fmla="*/ 1888483 w 2111887"/>
              <a:gd name="connsiteY2" fmla="*/ 18841 h 4612271"/>
              <a:gd name="connsiteX3" fmla="*/ 2111887 w 2111887"/>
              <a:gd name="connsiteY3" fmla="*/ 316063 h 4612271"/>
              <a:gd name="connsiteX4" fmla="*/ 2111887 w 2111887"/>
              <a:gd name="connsiteY4" fmla="*/ 4365054 h 4612271"/>
              <a:gd name="connsiteX5" fmla="*/ 1864670 w 2111887"/>
              <a:gd name="connsiteY5" fmla="*/ 4612271 h 4612271"/>
              <a:gd name="connsiteX6" fmla="*/ 247217 w 2111887"/>
              <a:gd name="connsiteY6" fmla="*/ 4612271 h 4612271"/>
              <a:gd name="connsiteX7" fmla="*/ 0 w 2111887"/>
              <a:gd name="connsiteY7" fmla="*/ 4365054 h 4612271"/>
              <a:gd name="connsiteX8" fmla="*/ 0 w 2111887"/>
              <a:gd name="connsiteY8" fmla="*/ 316063 h 4612271"/>
              <a:gd name="connsiteX0" fmla="*/ 0 w 2111887"/>
              <a:gd name="connsiteY0" fmla="*/ 327050 h 4623258"/>
              <a:gd name="connsiteX1" fmla="*/ 223404 w 2111887"/>
              <a:gd name="connsiteY1" fmla="*/ 34589 h 4623258"/>
              <a:gd name="connsiteX2" fmla="*/ 1888483 w 2111887"/>
              <a:gd name="connsiteY2" fmla="*/ 29828 h 4623258"/>
              <a:gd name="connsiteX3" fmla="*/ 2111887 w 2111887"/>
              <a:gd name="connsiteY3" fmla="*/ 327050 h 4623258"/>
              <a:gd name="connsiteX4" fmla="*/ 2111887 w 2111887"/>
              <a:gd name="connsiteY4" fmla="*/ 4376041 h 4623258"/>
              <a:gd name="connsiteX5" fmla="*/ 1864670 w 2111887"/>
              <a:gd name="connsiteY5" fmla="*/ 4623258 h 4623258"/>
              <a:gd name="connsiteX6" fmla="*/ 247217 w 2111887"/>
              <a:gd name="connsiteY6" fmla="*/ 4623258 h 4623258"/>
              <a:gd name="connsiteX7" fmla="*/ 0 w 2111887"/>
              <a:gd name="connsiteY7" fmla="*/ 4376041 h 4623258"/>
              <a:gd name="connsiteX8" fmla="*/ 0 w 2111887"/>
              <a:gd name="connsiteY8" fmla="*/ 327050 h 4623258"/>
              <a:gd name="connsiteX0" fmla="*/ 0 w 2111887"/>
              <a:gd name="connsiteY0" fmla="*/ 318359 h 4614567"/>
              <a:gd name="connsiteX1" fmla="*/ 223404 w 2111887"/>
              <a:gd name="connsiteY1" fmla="*/ 25898 h 4614567"/>
              <a:gd name="connsiteX2" fmla="*/ 1888483 w 2111887"/>
              <a:gd name="connsiteY2" fmla="*/ 21137 h 4614567"/>
              <a:gd name="connsiteX3" fmla="*/ 2111887 w 2111887"/>
              <a:gd name="connsiteY3" fmla="*/ 318359 h 4614567"/>
              <a:gd name="connsiteX4" fmla="*/ 2111887 w 2111887"/>
              <a:gd name="connsiteY4" fmla="*/ 4367350 h 4614567"/>
              <a:gd name="connsiteX5" fmla="*/ 1864670 w 2111887"/>
              <a:gd name="connsiteY5" fmla="*/ 4614567 h 4614567"/>
              <a:gd name="connsiteX6" fmla="*/ 247217 w 2111887"/>
              <a:gd name="connsiteY6" fmla="*/ 4614567 h 4614567"/>
              <a:gd name="connsiteX7" fmla="*/ 0 w 2111887"/>
              <a:gd name="connsiteY7" fmla="*/ 4367350 h 4614567"/>
              <a:gd name="connsiteX8" fmla="*/ 0 w 2111887"/>
              <a:gd name="connsiteY8" fmla="*/ 318359 h 4614567"/>
              <a:gd name="connsiteX0" fmla="*/ 0 w 2111887"/>
              <a:gd name="connsiteY0" fmla="*/ 308933 h 4605141"/>
              <a:gd name="connsiteX1" fmla="*/ 223404 w 2111887"/>
              <a:gd name="connsiteY1" fmla="*/ 16472 h 4605141"/>
              <a:gd name="connsiteX2" fmla="*/ 1888483 w 2111887"/>
              <a:gd name="connsiteY2" fmla="*/ 11711 h 4605141"/>
              <a:gd name="connsiteX3" fmla="*/ 2111887 w 2111887"/>
              <a:gd name="connsiteY3" fmla="*/ 308933 h 4605141"/>
              <a:gd name="connsiteX4" fmla="*/ 2111887 w 2111887"/>
              <a:gd name="connsiteY4" fmla="*/ 4357924 h 4605141"/>
              <a:gd name="connsiteX5" fmla="*/ 1864670 w 2111887"/>
              <a:gd name="connsiteY5" fmla="*/ 4605141 h 4605141"/>
              <a:gd name="connsiteX6" fmla="*/ 247217 w 2111887"/>
              <a:gd name="connsiteY6" fmla="*/ 4605141 h 4605141"/>
              <a:gd name="connsiteX7" fmla="*/ 0 w 2111887"/>
              <a:gd name="connsiteY7" fmla="*/ 4357924 h 4605141"/>
              <a:gd name="connsiteX8" fmla="*/ 0 w 2111887"/>
              <a:gd name="connsiteY8" fmla="*/ 308933 h 4605141"/>
              <a:gd name="connsiteX0" fmla="*/ 0 w 2111887"/>
              <a:gd name="connsiteY0" fmla="*/ 308933 h 4605141"/>
              <a:gd name="connsiteX1" fmla="*/ 223404 w 2111887"/>
              <a:gd name="connsiteY1" fmla="*/ 16472 h 4605141"/>
              <a:gd name="connsiteX2" fmla="*/ 1888483 w 2111887"/>
              <a:gd name="connsiteY2" fmla="*/ 11711 h 4605141"/>
              <a:gd name="connsiteX3" fmla="*/ 2111887 w 2111887"/>
              <a:gd name="connsiteY3" fmla="*/ 308933 h 4605141"/>
              <a:gd name="connsiteX4" fmla="*/ 2111887 w 2111887"/>
              <a:gd name="connsiteY4" fmla="*/ 4357924 h 4605141"/>
              <a:gd name="connsiteX5" fmla="*/ 1864670 w 2111887"/>
              <a:gd name="connsiteY5" fmla="*/ 4605141 h 4605141"/>
              <a:gd name="connsiteX6" fmla="*/ 247217 w 2111887"/>
              <a:gd name="connsiteY6" fmla="*/ 4605141 h 4605141"/>
              <a:gd name="connsiteX7" fmla="*/ 0 w 2111887"/>
              <a:gd name="connsiteY7" fmla="*/ 4357924 h 4605141"/>
              <a:gd name="connsiteX8" fmla="*/ 0 w 2111887"/>
              <a:gd name="connsiteY8" fmla="*/ 308933 h 4605141"/>
              <a:gd name="connsiteX0" fmla="*/ 0 w 2119031"/>
              <a:gd name="connsiteY0" fmla="*/ 292265 h 4605141"/>
              <a:gd name="connsiteX1" fmla="*/ 230548 w 2119031"/>
              <a:gd name="connsiteY1" fmla="*/ 16472 h 4605141"/>
              <a:gd name="connsiteX2" fmla="*/ 1895627 w 2119031"/>
              <a:gd name="connsiteY2" fmla="*/ 11711 h 4605141"/>
              <a:gd name="connsiteX3" fmla="*/ 2119031 w 2119031"/>
              <a:gd name="connsiteY3" fmla="*/ 308933 h 4605141"/>
              <a:gd name="connsiteX4" fmla="*/ 2119031 w 2119031"/>
              <a:gd name="connsiteY4" fmla="*/ 4357924 h 4605141"/>
              <a:gd name="connsiteX5" fmla="*/ 1871814 w 2119031"/>
              <a:gd name="connsiteY5" fmla="*/ 4605141 h 4605141"/>
              <a:gd name="connsiteX6" fmla="*/ 254361 w 2119031"/>
              <a:gd name="connsiteY6" fmla="*/ 4605141 h 4605141"/>
              <a:gd name="connsiteX7" fmla="*/ 7144 w 2119031"/>
              <a:gd name="connsiteY7" fmla="*/ 4357924 h 4605141"/>
              <a:gd name="connsiteX8" fmla="*/ 0 w 2119031"/>
              <a:gd name="connsiteY8" fmla="*/ 292265 h 4605141"/>
              <a:gd name="connsiteX0" fmla="*/ 0 w 2128556"/>
              <a:gd name="connsiteY0" fmla="*/ 292265 h 4605141"/>
              <a:gd name="connsiteX1" fmla="*/ 230548 w 2128556"/>
              <a:gd name="connsiteY1" fmla="*/ 16472 h 4605141"/>
              <a:gd name="connsiteX2" fmla="*/ 1895627 w 2128556"/>
              <a:gd name="connsiteY2" fmla="*/ 11711 h 4605141"/>
              <a:gd name="connsiteX3" fmla="*/ 2128556 w 2128556"/>
              <a:gd name="connsiteY3" fmla="*/ 297027 h 4605141"/>
              <a:gd name="connsiteX4" fmla="*/ 2119031 w 2128556"/>
              <a:gd name="connsiteY4" fmla="*/ 4357924 h 4605141"/>
              <a:gd name="connsiteX5" fmla="*/ 1871814 w 2128556"/>
              <a:gd name="connsiteY5" fmla="*/ 4605141 h 4605141"/>
              <a:gd name="connsiteX6" fmla="*/ 254361 w 2128556"/>
              <a:gd name="connsiteY6" fmla="*/ 4605141 h 4605141"/>
              <a:gd name="connsiteX7" fmla="*/ 7144 w 2128556"/>
              <a:gd name="connsiteY7" fmla="*/ 4357924 h 4605141"/>
              <a:gd name="connsiteX8" fmla="*/ 0 w 2128556"/>
              <a:gd name="connsiteY8" fmla="*/ 292265 h 4605141"/>
              <a:gd name="connsiteX0" fmla="*/ 0 w 2128556"/>
              <a:gd name="connsiteY0" fmla="*/ 292265 h 4605141"/>
              <a:gd name="connsiteX1" fmla="*/ 230548 w 2128556"/>
              <a:gd name="connsiteY1" fmla="*/ 16472 h 4605141"/>
              <a:gd name="connsiteX2" fmla="*/ 1895627 w 2128556"/>
              <a:gd name="connsiteY2" fmla="*/ 11711 h 4605141"/>
              <a:gd name="connsiteX3" fmla="*/ 2128556 w 2128556"/>
              <a:gd name="connsiteY3" fmla="*/ 297027 h 4605141"/>
              <a:gd name="connsiteX4" fmla="*/ 2128556 w 2128556"/>
              <a:gd name="connsiteY4" fmla="*/ 4360305 h 4605141"/>
              <a:gd name="connsiteX5" fmla="*/ 1871814 w 2128556"/>
              <a:gd name="connsiteY5" fmla="*/ 4605141 h 4605141"/>
              <a:gd name="connsiteX6" fmla="*/ 254361 w 2128556"/>
              <a:gd name="connsiteY6" fmla="*/ 4605141 h 4605141"/>
              <a:gd name="connsiteX7" fmla="*/ 7144 w 2128556"/>
              <a:gd name="connsiteY7" fmla="*/ 4357924 h 4605141"/>
              <a:gd name="connsiteX8" fmla="*/ 0 w 2128556"/>
              <a:gd name="connsiteY8" fmla="*/ 292265 h 4605141"/>
              <a:gd name="connsiteX0" fmla="*/ 0 w 2128556"/>
              <a:gd name="connsiteY0" fmla="*/ 292265 h 4626572"/>
              <a:gd name="connsiteX1" fmla="*/ 230548 w 2128556"/>
              <a:gd name="connsiteY1" fmla="*/ 16472 h 4626572"/>
              <a:gd name="connsiteX2" fmla="*/ 1895627 w 2128556"/>
              <a:gd name="connsiteY2" fmla="*/ 11711 h 4626572"/>
              <a:gd name="connsiteX3" fmla="*/ 2128556 w 2128556"/>
              <a:gd name="connsiteY3" fmla="*/ 297027 h 4626572"/>
              <a:gd name="connsiteX4" fmla="*/ 2128556 w 2128556"/>
              <a:gd name="connsiteY4" fmla="*/ 4360305 h 4626572"/>
              <a:gd name="connsiteX5" fmla="*/ 1867051 w 2128556"/>
              <a:gd name="connsiteY5" fmla="*/ 4626572 h 4626572"/>
              <a:gd name="connsiteX6" fmla="*/ 254361 w 2128556"/>
              <a:gd name="connsiteY6" fmla="*/ 4605141 h 4626572"/>
              <a:gd name="connsiteX7" fmla="*/ 7144 w 2128556"/>
              <a:gd name="connsiteY7" fmla="*/ 4357924 h 4626572"/>
              <a:gd name="connsiteX8" fmla="*/ 0 w 2128556"/>
              <a:gd name="connsiteY8" fmla="*/ 292265 h 4626572"/>
              <a:gd name="connsiteX0" fmla="*/ 0 w 2128556"/>
              <a:gd name="connsiteY0" fmla="*/ 292265 h 4626572"/>
              <a:gd name="connsiteX1" fmla="*/ 230548 w 2128556"/>
              <a:gd name="connsiteY1" fmla="*/ 16472 h 4626572"/>
              <a:gd name="connsiteX2" fmla="*/ 1895627 w 2128556"/>
              <a:gd name="connsiteY2" fmla="*/ 11711 h 4626572"/>
              <a:gd name="connsiteX3" fmla="*/ 2128556 w 2128556"/>
              <a:gd name="connsiteY3" fmla="*/ 297027 h 4626572"/>
              <a:gd name="connsiteX4" fmla="*/ 2128556 w 2128556"/>
              <a:gd name="connsiteY4" fmla="*/ 4360305 h 4626572"/>
              <a:gd name="connsiteX5" fmla="*/ 1867051 w 2128556"/>
              <a:gd name="connsiteY5" fmla="*/ 4626572 h 4626572"/>
              <a:gd name="connsiteX6" fmla="*/ 254361 w 2128556"/>
              <a:gd name="connsiteY6" fmla="*/ 4624191 h 4626572"/>
              <a:gd name="connsiteX7" fmla="*/ 7144 w 2128556"/>
              <a:gd name="connsiteY7" fmla="*/ 4357924 h 4626572"/>
              <a:gd name="connsiteX8" fmla="*/ 0 w 2128556"/>
              <a:gd name="connsiteY8" fmla="*/ 292265 h 4626572"/>
              <a:gd name="connsiteX0" fmla="*/ 2874 w 2131430"/>
              <a:gd name="connsiteY0" fmla="*/ 292265 h 4626572"/>
              <a:gd name="connsiteX1" fmla="*/ 233422 w 2131430"/>
              <a:gd name="connsiteY1" fmla="*/ 16472 h 4626572"/>
              <a:gd name="connsiteX2" fmla="*/ 1898501 w 2131430"/>
              <a:gd name="connsiteY2" fmla="*/ 11711 h 4626572"/>
              <a:gd name="connsiteX3" fmla="*/ 2131430 w 2131430"/>
              <a:gd name="connsiteY3" fmla="*/ 297027 h 4626572"/>
              <a:gd name="connsiteX4" fmla="*/ 2131430 w 2131430"/>
              <a:gd name="connsiteY4" fmla="*/ 4360305 h 4626572"/>
              <a:gd name="connsiteX5" fmla="*/ 1869925 w 2131430"/>
              <a:gd name="connsiteY5" fmla="*/ 4626572 h 4626572"/>
              <a:gd name="connsiteX6" fmla="*/ 257235 w 2131430"/>
              <a:gd name="connsiteY6" fmla="*/ 4624191 h 4626572"/>
              <a:gd name="connsiteX7" fmla="*/ 493 w 2131430"/>
              <a:gd name="connsiteY7" fmla="*/ 4357924 h 4626572"/>
              <a:gd name="connsiteX8" fmla="*/ 2874 w 2131430"/>
              <a:gd name="connsiteY8" fmla="*/ 292265 h 46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430" h="4626572">
                <a:moveTo>
                  <a:pt x="2874" y="292265"/>
                </a:moveTo>
                <a:cubicBezTo>
                  <a:pt x="2874" y="155731"/>
                  <a:pt x="101650" y="18853"/>
                  <a:pt x="233422" y="16472"/>
                </a:cubicBezTo>
                <a:cubicBezTo>
                  <a:pt x="556504" y="2654"/>
                  <a:pt x="1580975" y="-10045"/>
                  <a:pt x="1898501" y="11711"/>
                </a:cubicBezTo>
                <a:cubicBezTo>
                  <a:pt x="2042179" y="21236"/>
                  <a:pt x="2131430" y="160493"/>
                  <a:pt x="2131430" y="297027"/>
                </a:cubicBezTo>
                <a:lnTo>
                  <a:pt x="2131430" y="4360305"/>
                </a:lnTo>
                <a:cubicBezTo>
                  <a:pt x="2131430" y="4496839"/>
                  <a:pt x="2006459" y="4626572"/>
                  <a:pt x="1869925" y="4626572"/>
                </a:cubicBezTo>
                <a:lnTo>
                  <a:pt x="257235" y="4624191"/>
                </a:lnTo>
                <a:cubicBezTo>
                  <a:pt x="120701" y="4624191"/>
                  <a:pt x="493" y="4494458"/>
                  <a:pt x="493" y="4357924"/>
                </a:cubicBezTo>
                <a:cubicBezTo>
                  <a:pt x="-1888" y="3002704"/>
                  <a:pt x="5255" y="1647485"/>
                  <a:pt x="2874" y="292265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3DDE7FD-666E-48F8-A14B-609D392FD02F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4E7A773-6E0D-4520-BED9-3D731D6EBA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9F5D4E-E627-4316-AE03-85B67FAC34AD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961879-099C-4F1D-845D-2B7C6759AC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7" name="Block Arc 14">
              <a:extLst>
                <a:ext uri="{FF2B5EF4-FFF2-40B4-BE49-F238E27FC236}">
                  <a16:creationId xmlns:a16="http://schemas.microsoft.com/office/drawing/2014/main" id="{F84D4839-4322-4874-9135-6EF33C917D47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52B2B17-6DB4-4A16-8C9A-348B06845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700C4D3-4C7F-417E-90A8-7A9E15C5C055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1F100938-0C77-487E-8A90-A06D1097B7B2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6308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F682-0100-EB65-9EF7-68F4E1527F64}"/>
              </a:ext>
            </a:extLst>
          </p:cNvPr>
          <p:cNvGrpSpPr/>
          <p:nvPr userDrawn="1"/>
        </p:nvGrpSpPr>
        <p:grpSpPr>
          <a:xfrm rot="5400000" flipH="1">
            <a:off x="11994349" y="89858"/>
            <a:ext cx="108319" cy="107166"/>
            <a:chOff x="9886950" y="442913"/>
            <a:chExt cx="216694" cy="21438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B12206D-0D33-F7BF-D5C3-71176B0C507A}"/>
                </a:ext>
              </a:extLst>
            </p:cNvPr>
            <p:cNvSpPr/>
            <p:nvPr userDrawn="1"/>
          </p:nvSpPr>
          <p:spPr>
            <a:xfrm>
              <a:off x="9886950" y="442913"/>
              <a:ext cx="97631" cy="9763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958F7DE-9367-1A7B-0471-C642F47C03A3}"/>
                </a:ext>
              </a:extLst>
            </p:cNvPr>
            <p:cNvSpPr/>
            <p:nvPr userDrawn="1"/>
          </p:nvSpPr>
          <p:spPr>
            <a:xfrm>
              <a:off x="10006013" y="559668"/>
              <a:ext cx="97631" cy="97631"/>
            </a:xfrm>
            <a:prstGeom prst="roundRect">
              <a:avLst/>
            </a:prstGeom>
            <a:solidFill>
              <a:srgbClr val="00AF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FF2EDA6-9276-E821-1BDA-7B118853E64D}"/>
                </a:ext>
              </a:extLst>
            </p:cNvPr>
            <p:cNvSpPr/>
            <p:nvPr userDrawn="1"/>
          </p:nvSpPr>
          <p:spPr>
            <a:xfrm>
              <a:off x="10006013" y="442913"/>
              <a:ext cx="97631" cy="9763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3FB66C-C082-455D-862A-4806D0DB96EA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66822F7-A1FD-445F-820D-BE8B405066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088267-956D-46AF-B4F4-9C57A88C4C75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C7BE4C-3EF2-44E8-A831-8900AE6973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37" name="Block Arc 14">
              <a:extLst>
                <a:ext uri="{FF2B5EF4-FFF2-40B4-BE49-F238E27FC236}">
                  <a16:creationId xmlns:a16="http://schemas.microsoft.com/office/drawing/2014/main" id="{9DB98EE3-BFD1-4829-B6C9-52FF428F7D27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6CA7-339A-49AA-976D-94FF83F5A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B310868-267D-4AC1-971D-12A3CA13BB2F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4318413-A6B2-4D55-B7B0-FF039A6A0895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2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 P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43567" y="1773238"/>
            <a:ext cx="10029565" cy="1655762"/>
          </a:xfrm>
        </p:spPr>
        <p:txBody>
          <a:bodyPr anchor="b" anchorCtr="0">
            <a:noAutofit/>
          </a:bodyPr>
          <a:lstStyle>
            <a:lvl1pPr algn="l">
              <a:defRPr sz="4000" b="1" baseline="0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 chính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43566" y="3428999"/>
            <a:ext cx="10029565" cy="79649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 baseline="0">
                <a:solidFill>
                  <a:srgbClr val="00AFEF"/>
                </a:solidFill>
                <a:latin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Tiêu đề phụ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2942152"/>
            <a:ext cx="292100" cy="292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B29226E-6F10-4D8F-B75C-48AC648FA0FB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49940F-5D3E-4DB9-9D36-2C594F41F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809610-544D-4248-BD4E-0567B79C9463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A3B2AE-C828-4140-827D-9F3D473828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22" name="Block Arc 14">
              <a:extLst>
                <a:ext uri="{FF2B5EF4-FFF2-40B4-BE49-F238E27FC236}">
                  <a16:creationId xmlns:a16="http://schemas.microsoft.com/office/drawing/2014/main" id="{5FD0C9CE-A3F6-43BA-BB97-8846301DC72E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C017A61-7D0A-4E4F-863D-B750D91572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FCBE81A-6567-490B-B7F2-DC6AA7A473C6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D3250E-2D84-4DCD-B715-2A74DC5469B5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244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407ADE-1691-B221-3DBE-A0668F67DFAD}"/>
              </a:ext>
            </a:extLst>
          </p:cNvPr>
          <p:cNvGrpSpPr/>
          <p:nvPr userDrawn="1"/>
        </p:nvGrpSpPr>
        <p:grpSpPr>
          <a:xfrm rot="5400000" flipH="1">
            <a:off x="11994349" y="89858"/>
            <a:ext cx="108319" cy="107166"/>
            <a:chOff x="9886950" y="442913"/>
            <a:chExt cx="216694" cy="21438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34C1E1A-F6EE-479B-62C5-AAA2AF44D763}"/>
                </a:ext>
              </a:extLst>
            </p:cNvPr>
            <p:cNvSpPr/>
            <p:nvPr userDrawn="1"/>
          </p:nvSpPr>
          <p:spPr>
            <a:xfrm>
              <a:off x="9886950" y="442913"/>
              <a:ext cx="97631" cy="9763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CF4A6C1-BB6F-E2E1-2B44-FAD2A1B1382F}"/>
                </a:ext>
              </a:extLst>
            </p:cNvPr>
            <p:cNvSpPr/>
            <p:nvPr userDrawn="1"/>
          </p:nvSpPr>
          <p:spPr>
            <a:xfrm>
              <a:off x="10006013" y="559668"/>
              <a:ext cx="97631" cy="976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836B12-C2E7-7458-8EEF-C0E54C0712FC}"/>
                </a:ext>
              </a:extLst>
            </p:cNvPr>
            <p:cNvSpPr/>
            <p:nvPr userDrawn="1"/>
          </p:nvSpPr>
          <p:spPr>
            <a:xfrm>
              <a:off x="10006013" y="442913"/>
              <a:ext cx="97631" cy="9763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id="{7996506C-3E47-4580-AB07-18E5C7B72B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3567" y="1773238"/>
            <a:ext cx="10029565" cy="1655762"/>
          </a:xfrm>
        </p:spPr>
        <p:txBody>
          <a:bodyPr anchor="b" anchorCtr="0">
            <a:noAutofit/>
          </a:bodyPr>
          <a:lstStyle>
            <a:lvl1pPr algn="l">
              <a:defRPr sz="4000" b="1" baseline="0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 chính</a:t>
            </a:r>
            <a:endParaRPr lang="en-US" dirty="0"/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063BD47-1483-4EC2-BF5A-0AEA4F855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3566" y="3428999"/>
            <a:ext cx="10029565" cy="79649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 baseline="0">
                <a:solidFill>
                  <a:srgbClr val="00AFEF"/>
                </a:solidFill>
                <a:latin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Tiêu đề phụ</a:t>
            </a: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17F022A-B1C9-4C4A-93F1-72BD45321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2942152"/>
            <a:ext cx="292100" cy="2921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526A86E-C180-4A47-A307-833DE3C63F4E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2A2A704-A376-4C7F-9E51-3D9A3CC1A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F34776-631B-45E7-A10E-F6214ED1C35F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8CF51FC-6B4E-4C34-B464-ED4C9125F7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51" name="Block Arc 14">
              <a:extLst>
                <a:ext uri="{FF2B5EF4-FFF2-40B4-BE49-F238E27FC236}">
                  <a16:creationId xmlns:a16="http://schemas.microsoft.com/office/drawing/2014/main" id="{EF5621D3-004D-4F9D-B303-4468B43FCD83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D3A3E5-C23F-48D7-9483-09E7F8584E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4761B67-D4AD-4251-BC67-4E3C62A52C30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3D0995C0-E493-4EF7-8505-FA58DF3055FC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044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443567" y="1773238"/>
            <a:ext cx="10029565" cy="1655762"/>
          </a:xfrm>
        </p:spPr>
        <p:txBody>
          <a:bodyPr anchor="b" anchorCtr="0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 chính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3566" y="3428999"/>
            <a:ext cx="10029565" cy="79649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Tiêu đề phụ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2914650"/>
            <a:ext cx="364657" cy="3646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407ADE-1691-B221-3DBE-A0668F67DFAD}"/>
              </a:ext>
            </a:extLst>
          </p:cNvPr>
          <p:cNvGrpSpPr/>
          <p:nvPr userDrawn="1"/>
        </p:nvGrpSpPr>
        <p:grpSpPr>
          <a:xfrm rot="5400000" flipH="1">
            <a:off x="11994349" y="89858"/>
            <a:ext cx="108319" cy="107166"/>
            <a:chOff x="9886950" y="442913"/>
            <a:chExt cx="216694" cy="21438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34C1E1A-F6EE-479B-62C5-AAA2AF44D763}"/>
                </a:ext>
              </a:extLst>
            </p:cNvPr>
            <p:cNvSpPr/>
            <p:nvPr userDrawn="1"/>
          </p:nvSpPr>
          <p:spPr>
            <a:xfrm>
              <a:off x="9886950" y="442913"/>
              <a:ext cx="97631" cy="9763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CF4A6C1-BB6F-E2E1-2B44-FAD2A1B1382F}"/>
                </a:ext>
              </a:extLst>
            </p:cNvPr>
            <p:cNvSpPr/>
            <p:nvPr userDrawn="1"/>
          </p:nvSpPr>
          <p:spPr>
            <a:xfrm>
              <a:off x="10006013" y="559668"/>
              <a:ext cx="97631" cy="976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836B12-C2E7-7458-8EEF-C0E54C0712FC}"/>
                </a:ext>
              </a:extLst>
            </p:cNvPr>
            <p:cNvSpPr/>
            <p:nvPr userDrawn="1"/>
          </p:nvSpPr>
          <p:spPr>
            <a:xfrm>
              <a:off x="10006013" y="442913"/>
              <a:ext cx="97631" cy="9763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F68B14-6D3E-4CD4-8F47-C0646749650D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A5873B8-9F88-4340-8215-266093EE1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C633EB-AD5C-460A-A53E-C6B9BC68F086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5E32336-C5C8-42AB-A577-5DDD5B7EE3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2" name="Block Arc 14">
              <a:extLst>
                <a:ext uri="{FF2B5EF4-FFF2-40B4-BE49-F238E27FC236}">
                  <a16:creationId xmlns:a16="http://schemas.microsoft.com/office/drawing/2014/main" id="{AD7586B8-5C3F-42C7-B642-C48425343419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5877455-AA10-44C0-9BC7-F7BBA3D73B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DDDFFFB-E6CB-4CBE-8859-9D6DF543051F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26457A0A-F479-414C-B02E-32327C3C9FF6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096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005"/>
            <a:ext cx="10515600" cy="1325563"/>
          </a:xfrm>
        </p:spPr>
        <p:txBody>
          <a:bodyPr>
            <a:normAutofit/>
          </a:bodyPr>
          <a:lstStyle>
            <a:lvl1pPr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1200"/>
              </a:spcBef>
              <a:buNone/>
              <a:defRPr sz="2400">
                <a:latin typeface="Readex Pro" pitchFamily="2" charset="-78"/>
                <a:cs typeface="Readex Pro" pitchFamily="2" charset="-78"/>
              </a:defRPr>
            </a:lvl1pPr>
            <a:lvl2pPr marL="457200" indent="0" algn="just">
              <a:lnSpc>
                <a:spcPct val="100000"/>
              </a:lnSpc>
              <a:buNone/>
              <a:defRPr sz="2400">
                <a:latin typeface="Readex Pro" pitchFamily="2" charset="-78"/>
                <a:cs typeface="Readex Pro" pitchFamily="2" charset="-78"/>
              </a:defRPr>
            </a:lvl2pPr>
            <a:lvl3pPr marL="914400" indent="0" algn="just">
              <a:lnSpc>
                <a:spcPct val="100000"/>
              </a:lnSpc>
              <a:buNone/>
              <a:defRPr sz="2000">
                <a:latin typeface="Readex Pro" pitchFamily="2" charset="-78"/>
                <a:cs typeface="Readex Pro" pitchFamily="2" charset="-78"/>
              </a:defRPr>
            </a:lvl3pPr>
            <a:lvl4pPr marL="1371600" indent="0" algn="just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4pPr>
            <a:lvl5pPr marL="1828800" indent="0" algn="just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56757"/>
            <a:ext cx="292100" cy="29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8FA188B-C3CF-4D2C-AFDF-3E047B4D215E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43DBC2-CF92-4237-8BF3-749A548AF8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6A2A9D-3D86-4FDE-B5DF-25437BEACC1F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79DAC2F-2152-4598-83D7-DFA130A121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4" name="Block Arc 14">
              <a:extLst>
                <a:ext uri="{FF2B5EF4-FFF2-40B4-BE49-F238E27FC236}">
                  <a16:creationId xmlns:a16="http://schemas.microsoft.com/office/drawing/2014/main" id="{2E9BD622-7578-4770-9FA6-9D5CC3908842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E7D602D-66EF-4BA2-9CB8-F6C1CA947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78105E7-3C6E-48B2-9B7E-92398456FAA5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C7358B69-8E49-4EF0-844B-55F00BE14ABB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613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005"/>
            <a:ext cx="10515600" cy="1325563"/>
          </a:xfrm>
        </p:spPr>
        <p:txBody>
          <a:bodyPr>
            <a:normAutofit/>
          </a:bodyPr>
          <a:lstStyle>
            <a:lvl1pPr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1200"/>
              </a:spcBef>
              <a:buNone/>
              <a:defRPr sz="2400">
                <a:latin typeface="Readex Pro" pitchFamily="2" charset="-78"/>
                <a:cs typeface="Readex Pro" pitchFamily="2" charset="-78"/>
              </a:defRPr>
            </a:lvl1pPr>
            <a:lvl2pPr marL="457200" indent="0" algn="just">
              <a:lnSpc>
                <a:spcPct val="100000"/>
              </a:lnSpc>
              <a:buNone/>
              <a:defRPr sz="2400">
                <a:latin typeface="Readex Pro" pitchFamily="2" charset="-78"/>
                <a:cs typeface="Readex Pro" pitchFamily="2" charset="-78"/>
              </a:defRPr>
            </a:lvl2pPr>
            <a:lvl3pPr marL="914400" indent="0" algn="just">
              <a:lnSpc>
                <a:spcPct val="100000"/>
              </a:lnSpc>
              <a:buNone/>
              <a:defRPr sz="2000">
                <a:latin typeface="Readex Pro" pitchFamily="2" charset="-78"/>
                <a:cs typeface="Readex Pro" pitchFamily="2" charset="-78"/>
              </a:defRPr>
            </a:lvl3pPr>
            <a:lvl4pPr marL="1371600" indent="0" algn="just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4pPr>
            <a:lvl5pPr marL="1828800" indent="0" algn="just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56757"/>
            <a:ext cx="292100" cy="29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D99A1BE-746F-48D7-B60D-54FF55AC170E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2DF790-6A59-4ABB-B1DD-A2A407B7AF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AFD007-295B-45E6-AC52-929B1D21A620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C7CA34E-DF48-40F7-ABD8-1E7F96AA65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1" name="Block Arc 14">
              <a:extLst>
                <a:ext uri="{FF2B5EF4-FFF2-40B4-BE49-F238E27FC236}">
                  <a16:creationId xmlns:a16="http://schemas.microsoft.com/office/drawing/2014/main" id="{212245F0-7251-46A1-8902-91DB7DA85736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A4D4A7A-2EA5-4D2D-B2AE-21A44F0F5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4B76F37-70BE-4E5D-AF62-29BD853517B6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F432A563-2EAD-4534-A871-271B831CB7F6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158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-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350" y="1125114"/>
            <a:ext cx="4467226" cy="1655762"/>
          </a:xfrm>
        </p:spPr>
        <p:txBody>
          <a:bodyPr anchor="b" anchorCtr="0">
            <a:noAutofit/>
          </a:bodyPr>
          <a:lstStyle>
            <a:lvl1pPr algn="l"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48" y="2885650"/>
            <a:ext cx="4467229" cy="224454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 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 userDrawn="1">
            <p:ph sz="quarter" idx="12" hasCustomPrompt="1"/>
          </p:nvPr>
        </p:nvSpPr>
        <p:spPr>
          <a:xfrm>
            <a:off x="5667375" y="1125114"/>
            <a:ext cx="5381626" cy="3952875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1A9034A-5B22-4D8A-B876-2755A51A7FF3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FED0738-1AA3-4814-A84F-41B231E3A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B4B76D-9B1B-4732-8B74-23BF797BE3CB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1BEFCC2-1F47-47B0-A161-30FE576899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43" name="Block Arc 14">
              <a:extLst>
                <a:ext uri="{FF2B5EF4-FFF2-40B4-BE49-F238E27FC236}">
                  <a16:creationId xmlns:a16="http://schemas.microsoft.com/office/drawing/2014/main" id="{A7A1AFC7-E0C2-4D0F-B965-CF305B66B9AD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D03F619-2DEE-4F4A-8612-CDC41D644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0C127E8-C53F-4010-9A09-8818F3715260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E33318C8-8D36-4862-9D52-1C7D97F396A7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419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Left - Titl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737350" y="1332588"/>
            <a:ext cx="4467226" cy="1655762"/>
          </a:xfrm>
        </p:spPr>
        <p:txBody>
          <a:bodyPr anchor="b" anchorCtr="0">
            <a:noAutofit/>
          </a:bodyPr>
          <a:lstStyle>
            <a:lvl1pPr algn="l"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7348" y="3093124"/>
            <a:ext cx="4467229" cy="219233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 userDrawn="1">
            <p:ph sz="quarter" idx="12" hasCustomPrompt="1"/>
          </p:nvPr>
        </p:nvSpPr>
        <p:spPr>
          <a:xfrm>
            <a:off x="624706" y="1332588"/>
            <a:ext cx="5381626" cy="3952875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7E96B00-47E9-4510-9DE8-377AC160C9A6}"/>
              </a:ext>
            </a:extLst>
          </p:cNvPr>
          <p:cNvGrpSpPr/>
          <p:nvPr userDrawn="1"/>
        </p:nvGrpSpPr>
        <p:grpSpPr>
          <a:xfrm>
            <a:off x="95985" y="6339304"/>
            <a:ext cx="12122759" cy="516736"/>
            <a:chOff x="95985" y="6339304"/>
            <a:chExt cx="12122759" cy="516736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A568406-377E-4D41-8841-9D56C531A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95985" y="6677320"/>
              <a:ext cx="107165" cy="10700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5DAD89-75F2-4B59-91BB-C4634A4F8A7C}"/>
                </a:ext>
              </a:extLst>
            </p:cNvPr>
            <p:cNvSpPr txBox="1"/>
            <p:nvPr userDrawn="1"/>
          </p:nvSpPr>
          <p:spPr>
            <a:xfrm>
              <a:off x="10181007" y="6548263"/>
              <a:ext cx="2037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>
                  <a:solidFill>
                    <a:srgbClr val="00AFEF"/>
                  </a:solidFill>
                  <a:latin typeface="K2D" panose="00000500000000000000" pitchFamily="2" charset="-34"/>
                  <a:cs typeface="Readex Pro" pitchFamily="2" charset="-78"/>
                </a:rPr>
                <a:t>htqldd2025.ctu.edu.vn</a:t>
              </a:r>
              <a:endPara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51A1C76-767D-4746-8B9F-A7F00B204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133" t="-17870" b="-1"/>
            <a:stretch/>
          </p:blipFill>
          <p:spPr>
            <a:xfrm>
              <a:off x="1772635" y="6454898"/>
              <a:ext cx="10409585" cy="163773"/>
            </a:xfrm>
            <a:prstGeom prst="rect">
              <a:avLst/>
            </a:prstGeom>
          </p:spPr>
        </p:pic>
        <p:sp>
          <p:nvSpPr>
            <p:cNvPr id="54" name="Block Arc 14">
              <a:extLst>
                <a:ext uri="{FF2B5EF4-FFF2-40B4-BE49-F238E27FC236}">
                  <a16:creationId xmlns:a16="http://schemas.microsoft.com/office/drawing/2014/main" id="{21B07453-6C40-4692-A900-AB87DC6B3978}"/>
                </a:ext>
              </a:extLst>
            </p:cNvPr>
            <p:cNvSpPr/>
            <p:nvPr userDrawn="1"/>
          </p:nvSpPr>
          <p:spPr>
            <a:xfrm rot="16200000">
              <a:off x="10006651" y="6597431"/>
              <a:ext cx="217151" cy="21729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27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C5BEA2E-4E4C-4FD8-8CF0-3E998D25F0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3" y="6339304"/>
              <a:ext cx="1371600" cy="424328"/>
            </a:xfrm>
            <a:prstGeom prst="rect">
              <a:avLst/>
            </a:prstGeom>
          </p:spPr>
        </p:pic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884B51B-E51F-48B2-B13E-453D3B974FC3}"/>
              </a:ext>
            </a:extLst>
          </p:cNvPr>
          <p:cNvSpPr/>
          <p:nvPr userDrawn="1"/>
        </p:nvSpPr>
        <p:spPr>
          <a:xfrm>
            <a:off x="5925732" y="6643799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4450F0E1-99A9-4EE9-A643-543639E342C4}"/>
              </a:ext>
            </a:extLst>
          </p:cNvPr>
          <p:cNvSpPr txBox="1">
            <a:spLocks/>
          </p:cNvSpPr>
          <p:nvPr userDrawn="1"/>
        </p:nvSpPr>
        <p:spPr>
          <a:xfrm>
            <a:off x="5863222" y="6529166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209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K2D" panose="00000500000000000000" pitchFamily="2" charset="-34"/>
              </a:defRPr>
            </a:lvl1pPr>
          </a:lstStyle>
          <a:p>
            <a:fld id="{B9B05A01-6F48-4D1A-BEA9-613C8F70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2" r:id="rId2"/>
    <p:sldLayoutId id="2147483683" r:id="rId3"/>
    <p:sldLayoutId id="2147483653" r:id="rId4"/>
    <p:sldLayoutId id="2147483681" r:id="rId5"/>
    <p:sldLayoutId id="2147483654" r:id="rId6"/>
    <p:sldLayoutId id="2147483677" r:id="rId7"/>
    <p:sldLayoutId id="2147483655" r:id="rId8"/>
    <p:sldLayoutId id="2147483656" r:id="rId9"/>
    <p:sldLayoutId id="2147483657" r:id="rId10"/>
    <p:sldLayoutId id="2147483678" r:id="rId11"/>
    <p:sldLayoutId id="2147483658" r:id="rId12"/>
    <p:sldLayoutId id="2147483659" r:id="rId13"/>
    <p:sldLayoutId id="2147483660" r:id="rId14"/>
    <p:sldLayoutId id="2147483661" r:id="rId15"/>
    <p:sldLayoutId id="2147483663" r:id="rId16"/>
    <p:sldLayoutId id="2147483666" r:id="rId17"/>
    <p:sldLayoutId id="2147483674" r:id="rId18"/>
    <p:sldLayoutId id="2147483673" r:id="rId19"/>
    <p:sldLayoutId id="2147483675" r:id="rId20"/>
    <p:sldLayoutId id="2147483676" r:id="rId21"/>
    <p:sldLayoutId id="2147483664" r:id="rId22"/>
    <p:sldLayoutId id="2147483665" r:id="rId23"/>
    <p:sldLayoutId id="2147483669" r:id="rId24"/>
    <p:sldLayoutId id="2147483670" r:id="rId25"/>
    <p:sldLayoutId id="2147483671" r:id="rId26"/>
    <p:sldLayoutId id="2147483672" r:id="rId27"/>
    <p:sldLayoutId id="214748368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K2D" panose="00000500000000000000" pitchFamily="2" charset="-3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C82-E165-4291-296C-0B6D29685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B227C-F72B-0A3A-1BA0-B974084F3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2249C-51C8-C10F-ACF3-9A8B868F97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4651-3E58-4FDC-83CF-3B15DF652FEB}"/>
              </a:ext>
            </a:extLst>
          </p:cNvPr>
          <p:cNvSpPr/>
          <p:nvPr/>
        </p:nvSpPr>
        <p:spPr>
          <a:xfrm>
            <a:off x="4998720" y="4782423"/>
            <a:ext cx="2194560" cy="27432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1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7AECF2B-E50F-A6A6-AADE-456F742CD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D4F71-4885-3683-64D0-64BF6D3AC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1CF957-9717-CF9C-DDCE-73E2B84B1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01A400-0FCB-318B-954F-77575B0F6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EB064E-27A5-9F9D-B86F-3633B9185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981F-8DDB-4942-9095-1A301A9309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CÁM ƠN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E8CBC-CC0F-41DD-9762-03FD26D3B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006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81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981F-8DDB-4942-9095-1A301A930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567" y="1773238"/>
            <a:ext cx="10029565" cy="1655762"/>
          </a:xfrm>
        </p:spPr>
        <p:txBody>
          <a:bodyPr/>
          <a:lstStyle/>
          <a:p>
            <a:r>
              <a:rPr lang="en-US"/>
              <a:t>CÁM ƠN</a:t>
            </a:r>
          </a:p>
        </p:txBody>
      </p:sp>
    </p:spTree>
    <p:extLst>
      <p:ext uri="{BB962C8B-B14F-4D97-AF65-F5344CB8AC3E}">
        <p14:creationId xmlns:p14="http://schemas.microsoft.com/office/powerpoint/2010/main" val="13164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5534-7827-4BC2-AA37-164B475AC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567" y="1773238"/>
            <a:ext cx="10029565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CE8DF-BE37-4B49-9A1D-4D0FC8ACB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566" y="3428999"/>
            <a:ext cx="10029565" cy="7964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C98C-59A6-490B-83BD-EE1E10A5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3A4D-EB59-4245-BACF-15AE3A78B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C98C-59A6-490B-83BD-EE1E10A5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3A4D-EB59-4245-BACF-15AE3A78B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8EBF9F-2BAC-9E30-FDF7-F09547A89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4A362E-937E-69DB-344A-0ABB82ECF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D183A-9405-1B18-BAE7-D23D6EF868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7A9-2D24-7DD4-711A-8CB14A03C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92DC9-95C6-3F7E-358C-74EA3AFBD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88E9EB-6098-7FA2-3FE3-73843C6160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D34A94-EE84-38E4-F7AF-2FE7FC5F9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C5B678-ACF6-FE90-8CFB-3B621A94E6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CB2B2D0-1A3D-0A19-ACDA-80946FFFD0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AFB83-9D50-997B-AF31-5F8F137E63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877F63-C278-FE3B-B6EC-0C51F56E8D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53B1E6-8A43-B479-A6FD-F32C20979F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E860E9-45EE-8256-9B0F-C88A1665CD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09368D-80CF-13C8-01DF-AC8188BD7C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04581F-8973-0C84-291E-542AFB439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4DBEAB-3C67-BC6D-B59C-AC9B97F5F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9D08-0D5F-1827-1F0A-67420FD2E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F5F39-C814-49EB-D5B3-097B436AD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D78226-E86C-748B-C52C-76AC0CAE9D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4956</TotalTime>
  <Words>6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K2D</vt:lpstr>
      <vt:lpstr>Arial</vt:lpstr>
      <vt:lpstr>Readex Pro</vt:lpstr>
      <vt:lpstr>Calibri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</vt:lpstr>
      <vt:lpstr>PowerPoint Presentation</vt:lpstr>
      <vt:lpstr>CÁM ƠN</vt:lpstr>
    </vt:vector>
  </TitlesOfParts>
  <Company>Can Tho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PowerPointTemplate_Blank</dc:title>
  <dc:creator>CTU Media</dc:creator>
  <cp:lastModifiedBy>Huy Vuong</cp:lastModifiedBy>
  <cp:revision>246</cp:revision>
  <dcterms:created xsi:type="dcterms:W3CDTF">2022-07-01T08:15:51Z</dcterms:created>
  <dcterms:modified xsi:type="dcterms:W3CDTF">2025-06-28T00:54:54Z</dcterms:modified>
</cp:coreProperties>
</file>