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handoutMasterIdLst>
    <p:handoutMasterId r:id="rId3"/>
  </p:handoutMasterIdLst>
  <p:sldIdLst>
    <p:sldId id="257" r:id="rId2"/>
  </p:sldIdLst>
  <p:sldSz cx="30275213" cy="42803763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</p:embeddedFontLst>
  <p:defaultTextStyle>
    <a:defPPr>
      <a:defRPr lang="en-US"/>
    </a:defPPr>
    <a:lvl1pPr marL="0" algn="l" defTabSz="914315" rtl="0" eaLnBrk="1" latinLnBrk="0" hangingPunct="1">
      <a:defRPr sz="1798" kern="1200">
        <a:solidFill>
          <a:schemeClr val="tx1"/>
        </a:solidFill>
        <a:latin typeface="+mn-lt"/>
        <a:ea typeface="+mn-ea"/>
        <a:cs typeface="+mn-cs"/>
      </a:defRPr>
    </a:lvl1pPr>
    <a:lvl2pPr marL="457155" algn="l" defTabSz="914315" rtl="0" eaLnBrk="1" latinLnBrk="0" hangingPunct="1">
      <a:defRPr sz="1798" kern="1200">
        <a:solidFill>
          <a:schemeClr val="tx1"/>
        </a:solidFill>
        <a:latin typeface="+mn-lt"/>
        <a:ea typeface="+mn-ea"/>
        <a:cs typeface="+mn-cs"/>
      </a:defRPr>
    </a:lvl2pPr>
    <a:lvl3pPr marL="914315" algn="l" defTabSz="914315" rtl="0" eaLnBrk="1" latinLnBrk="0" hangingPunct="1">
      <a:defRPr sz="1798" kern="1200">
        <a:solidFill>
          <a:schemeClr val="tx1"/>
        </a:solidFill>
        <a:latin typeface="+mn-lt"/>
        <a:ea typeface="+mn-ea"/>
        <a:cs typeface="+mn-cs"/>
      </a:defRPr>
    </a:lvl3pPr>
    <a:lvl4pPr marL="1371470" algn="l" defTabSz="914315" rtl="0" eaLnBrk="1" latinLnBrk="0" hangingPunct="1">
      <a:defRPr sz="1798" kern="1200">
        <a:solidFill>
          <a:schemeClr val="tx1"/>
        </a:solidFill>
        <a:latin typeface="+mn-lt"/>
        <a:ea typeface="+mn-ea"/>
        <a:cs typeface="+mn-cs"/>
      </a:defRPr>
    </a:lvl4pPr>
    <a:lvl5pPr marL="1828626" algn="l" defTabSz="914315" rtl="0" eaLnBrk="1" latinLnBrk="0" hangingPunct="1">
      <a:defRPr sz="1798" kern="1200">
        <a:solidFill>
          <a:schemeClr val="tx1"/>
        </a:solidFill>
        <a:latin typeface="+mn-lt"/>
        <a:ea typeface="+mn-ea"/>
        <a:cs typeface="+mn-cs"/>
      </a:defRPr>
    </a:lvl5pPr>
    <a:lvl6pPr marL="2285781" algn="l" defTabSz="914315" rtl="0" eaLnBrk="1" latinLnBrk="0" hangingPunct="1">
      <a:defRPr sz="1798" kern="1200">
        <a:solidFill>
          <a:schemeClr val="tx1"/>
        </a:solidFill>
        <a:latin typeface="+mn-lt"/>
        <a:ea typeface="+mn-ea"/>
        <a:cs typeface="+mn-cs"/>
      </a:defRPr>
    </a:lvl6pPr>
    <a:lvl7pPr marL="2742941" algn="l" defTabSz="914315" rtl="0" eaLnBrk="1" latinLnBrk="0" hangingPunct="1">
      <a:defRPr sz="1798" kern="1200">
        <a:solidFill>
          <a:schemeClr val="tx1"/>
        </a:solidFill>
        <a:latin typeface="+mn-lt"/>
        <a:ea typeface="+mn-ea"/>
        <a:cs typeface="+mn-cs"/>
      </a:defRPr>
    </a:lvl7pPr>
    <a:lvl8pPr marL="3200096" algn="l" defTabSz="914315" rtl="0" eaLnBrk="1" latinLnBrk="0" hangingPunct="1">
      <a:defRPr sz="1798" kern="1200">
        <a:solidFill>
          <a:schemeClr val="tx1"/>
        </a:solidFill>
        <a:latin typeface="+mn-lt"/>
        <a:ea typeface="+mn-ea"/>
        <a:cs typeface="+mn-cs"/>
      </a:defRPr>
    </a:lvl8pPr>
    <a:lvl9pPr marL="3657252" algn="l" defTabSz="914315" rtl="0" eaLnBrk="1" latinLnBrk="0" hangingPunct="1">
      <a:defRPr sz="179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2" userDrawn="1">
          <p15:clr>
            <a:srgbClr val="A4A3A4"/>
          </p15:clr>
        </p15:guide>
        <p15:guide id="2" pos="287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1"/>
    <a:srgbClr val="ED3039"/>
    <a:srgbClr val="1F5EAA"/>
    <a:srgbClr val="1F5CA9"/>
    <a:srgbClr val="00AFEF"/>
    <a:srgbClr val="FFF012"/>
    <a:srgbClr val="10B2EE"/>
    <a:srgbClr val="4F81BD"/>
    <a:srgbClr val="648E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132" autoAdjust="0"/>
    <p:restoredTop sz="92818" autoAdjust="0"/>
  </p:normalViewPr>
  <p:slideViewPr>
    <p:cSldViewPr>
      <p:cViewPr>
        <p:scale>
          <a:sx n="25" d="100"/>
          <a:sy n="25" d="100"/>
        </p:scale>
        <p:origin x="1272" y="18"/>
      </p:cViewPr>
      <p:guideLst>
        <p:guide orient="horz" pos="2162"/>
        <p:guide pos="28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2844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handoutMaster" Target="handoutMasters/handoutMaster1.xml"/><Relationship Id="rId7" Type="http://schemas.openxmlformats.org/officeDocument/2006/relationships/font" Target="fonts/font4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ableStyles" Target="tableStyles.xml"/><Relationship Id="rId5" Type="http://schemas.openxmlformats.org/officeDocument/2006/relationships/font" Target="fonts/font2.fntdata"/><Relationship Id="rId10" Type="http://schemas.openxmlformats.org/officeDocument/2006/relationships/theme" Target="theme/theme1.xml"/><Relationship Id="rId4" Type="http://schemas.openxmlformats.org/officeDocument/2006/relationships/font" Target="fonts/font1.fntdata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83D3A3E-4854-4937-B9C2-AC2807F63AE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2BB7D2-7788-4D38-B122-E5CD6639F29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E9A979-C375-4C76-BC1D-36D427FE058F}" type="datetimeFigureOut">
              <a:rPr lang="en-US" smtClean="0"/>
              <a:t>6/28/2025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87840F-B0E1-44F2-B264-1EF52B6CBB3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A3C81B-016F-453A-AE0C-E32970A5D26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0FDDC3-AD94-41AF-A4C3-72F420C3B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3105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sv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phic 16">
            <a:extLst>
              <a:ext uri="{FF2B5EF4-FFF2-40B4-BE49-F238E27FC236}">
                <a16:creationId xmlns:a16="http://schemas.microsoft.com/office/drawing/2014/main" id="{CD0EB992-5F22-4AAB-95B7-C915251BD6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73" y="41564690"/>
            <a:ext cx="30266640" cy="33499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750B8363-8282-4B06-871B-BCCABFE16C9D}"/>
              </a:ext>
            </a:extLst>
          </p:cNvPr>
          <p:cNvSpPr/>
          <p:nvPr userDrawn="1"/>
        </p:nvSpPr>
        <p:spPr>
          <a:xfrm>
            <a:off x="888206" y="40832881"/>
            <a:ext cx="9296400" cy="18585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8C46D64-DA0D-47D7-86E8-30941CE27E16}"/>
              </a:ext>
            </a:extLst>
          </p:cNvPr>
          <p:cNvSpPr/>
          <p:nvPr userDrawn="1"/>
        </p:nvSpPr>
        <p:spPr>
          <a:xfrm>
            <a:off x="0" y="2351881"/>
            <a:ext cx="30266640" cy="182880"/>
          </a:xfrm>
          <a:prstGeom prst="rect">
            <a:avLst/>
          </a:prstGeom>
          <a:solidFill>
            <a:srgbClr val="00A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B9CB9CFE-01B2-4A82-BE75-ED106A065F6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9737" y="309519"/>
            <a:ext cx="1732795" cy="173324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1701EA75-D991-4C1D-9B71-A5010BB3E5D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0438" y="309519"/>
            <a:ext cx="1733248" cy="173324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BC97E90F-96EE-426F-82D1-126014CFFD5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99606" y="222857"/>
            <a:ext cx="1345409" cy="1906574"/>
          </a:xfrm>
          <a:prstGeom prst="rect">
            <a:avLst/>
          </a:prstGeom>
        </p:spPr>
      </p:pic>
      <p:sp>
        <p:nvSpPr>
          <p:cNvPr id="40" name="Block Arc 14">
            <a:extLst>
              <a:ext uri="{FF2B5EF4-FFF2-40B4-BE49-F238E27FC236}">
                <a16:creationId xmlns:a16="http://schemas.microsoft.com/office/drawing/2014/main" id="{8E1A076E-41FA-4914-A951-D92F9D562497}"/>
              </a:ext>
            </a:extLst>
          </p:cNvPr>
          <p:cNvSpPr/>
          <p:nvPr userDrawn="1"/>
        </p:nvSpPr>
        <p:spPr>
          <a:xfrm rot="16200000">
            <a:off x="24769286" y="41899682"/>
            <a:ext cx="731520" cy="731520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rgbClr val="27AC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800">
              <a:solidFill>
                <a:schemeClr val="tx1"/>
              </a:solidFill>
            </a:endParaRPr>
          </a:p>
        </p:txBody>
      </p:sp>
      <p:pic>
        <p:nvPicPr>
          <p:cNvPr id="41" name="Graphic 40">
            <a:extLst>
              <a:ext uri="{FF2B5EF4-FFF2-40B4-BE49-F238E27FC236}">
                <a16:creationId xmlns:a16="http://schemas.microsoft.com/office/drawing/2014/main" id="{32ED833D-C3A0-434C-AE0B-213C5208987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07181" y="42156856"/>
            <a:ext cx="428625" cy="428625"/>
          </a:xfrm>
          <a:prstGeom prst="rect">
            <a:avLst/>
          </a:prstGeom>
        </p:spPr>
      </p:pic>
      <p:pic>
        <p:nvPicPr>
          <p:cNvPr id="42" name="Graphic 41">
            <a:extLst>
              <a:ext uri="{FF2B5EF4-FFF2-40B4-BE49-F238E27FC236}">
                <a16:creationId xmlns:a16="http://schemas.microsoft.com/office/drawing/2014/main" id="{9B4F2DE9-BB99-4ED2-9BBB-0A0A520B2E43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0800000">
            <a:off x="29339381" y="370682"/>
            <a:ext cx="428625" cy="428625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7E7D8501-B994-4868-9209-B409A7346334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650" y="457673"/>
            <a:ext cx="4919361" cy="152189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EAFA6F1-D17C-498A-A11D-E6154B5A9244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6330894" y="413774"/>
            <a:ext cx="15296190" cy="201185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1A920AB-378B-486F-A434-0D512C737E2A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1360807" y="41942300"/>
            <a:ext cx="7553599" cy="7559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D5B826E-99C3-4FE1-9FDB-E5D7EE7BA20F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25460762" y="41878270"/>
            <a:ext cx="4840644" cy="859611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B9941ECD-5320-42A2-95CD-99ACF393915B}"/>
              </a:ext>
            </a:extLst>
          </p:cNvPr>
          <p:cNvGrpSpPr/>
          <p:nvPr userDrawn="1"/>
        </p:nvGrpSpPr>
        <p:grpSpPr>
          <a:xfrm>
            <a:off x="1061056" y="41343154"/>
            <a:ext cx="8889741" cy="1002936"/>
            <a:chOff x="1294866" y="39524793"/>
            <a:chExt cx="6483984" cy="731520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0A8F635F-EF67-4745-AC31-9EF7384C01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076"/>
            <a:stretch/>
          </p:blipFill>
          <p:spPr>
            <a:xfrm>
              <a:off x="1294866" y="39524793"/>
              <a:ext cx="927177" cy="73152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E3727B35-7CCD-4802-BB57-73AEF792E24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2336699" y="39524793"/>
              <a:ext cx="731520" cy="731520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8318FCF6-61CE-4C1B-9AE0-A083A28F2A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976" b="23214"/>
            <a:stretch/>
          </p:blipFill>
          <p:spPr>
            <a:xfrm>
              <a:off x="5689944" y="39616233"/>
              <a:ext cx="1038880" cy="548640"/>
            </a:xfrm>
            <a:prstGeom prst="rect">
              <a:avLst/>
            </a:prstGeom>
          </p:spPr>
        </p:pic>
        <p:pic>
          <p:nvPicPr>
            <p:cNvPr id="25" name="Graphic 24">
              <a:extLst>
                <a:ext uri="{FF2B5EF4-FFF2-40B4-BE49-F238E27FC236}">
                  <a16:creationId xmlns:a16="http://schemas.microsoft.com/office/drawing/2014/main" id="{C5428481-0136-4FEB-B198-3AD254C8767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4397974" y="39524793"/>
              <a:ext cx="519378" cy="731520"/>
            </a:xfrm>
            <a:prstGeom prst="rect">
              <a:avLst/>
            </a:prstGeom>
          </p:spPr>
        </p:pic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38EA0F72-C6A6-4A63-AB0E-FCACABE933F4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5055717" y="39524793"/>
              <a:ext cx="495863" cy="731520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6754D02B-6FCD-4FB1-8BEA-7028DC883CBB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19446" y="39570513"/>
              <a:ext cx="959404" cy="640080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31E160EE-AA10-4095-857C-349BA34BDAD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24" t="9542" r="10492" b="10498"/>
            <a:stretch/>
          </p:blipFill>
          <p:spPr>
            <a:xfrm>
              <a:off x="3182875" y="39524793"/>
              <a:ext cx="1105294" cy="731520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5652" y="274669"/>
            <a:ext cx="8201647" cy="11431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5652" y="1600379"/>
            <a:ext cx="8201647" cy="45264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5653" y="6357060"/>
            <a:ext cx="2126355" cy="3651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13594" y="6357060"/>
            <a:ext cx="2885763" cy="3651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30946" y="6357060"/>
            <a:ext cx="2126355" cy="3651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921441" rtl="0" eaLnBrk="1" latinLnBrk="0" hangingPunct="1">
        <a:spcBef>
          <a:spcPct val="0"/>
        </a:spcBef>
        <a:buNone/>
        <a:defRPr sz="44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5540" indent="-345540" algn="l" defTabSz="921441" rtl="0" eaLnBrk="1" latinLnBrk="0" hangingPunct="1">
        <a:spcBef>
          <a:spcPct val="20000"/>
        </a:spcBef>
        <a:buFont typeface="Arial" pitchFamily="34" charset="0"/>
        <a:buChar char="•"/>
        <a:defRPr sz="3224" kern="1200">
          <a:solidFill>
            <a:schemeClr val="tx1"/>
          </a:solidFill>
          <a:latin typeface="+mn-lt"/>
          <a:ea typeface="+mn-ea"/>
          <a:cs typeface="+mn-cs"/>
        </a:defRPr>
      </a:lvl1pPr>
      <a:lvl2pPr marL="748671" indent="-287951" algn="l" defTabSz="921441" rtl="0" eaLnBrk="1" latinLnBrk="0" hangingPunct="1">
        <a:spcBef>
          <a:spcPct val="20000"/>
        </a:spcBef>
        <a:buFont typeface="Arial" pitchFamily="34" charset="0"/>
        <a:buChar char="–"/>
        <a:defRPr sz="2821" kern="1200">
          <a:solidFill>
            <a:schemeClr val="tx1"/>
          </a:solidFill>
          <a:latin typeface="+mn-lt"/>
          <a:ea typeface="+mn-ea"/>
          <a:cs typeface="+mn-cs"/>
        </a:defRPr>
      </a:lvl2pPr>
      <a:lvl3pPr marL="1151802" indent="-230361" algn="l" defTabSz="921441" rtl="0" eaLnBrk="1" latinLnBrk="0" hangingPunct="1">
        <a:spcBef>
          <a:spcPct val="20000"/>
        </a:spcBef>
        <a:buFont typeface="Arial" pitchFamily="34" charset="0"/>
        <a:buChar char="•"/>
        <a:defRPr sz="2418" kern="1200">
          <a:solidFill>
            <a:schemeClr val="tx1"/>
          </a:solidFill>
          <a:latin typeface="+mn-lt"/>
          <a:ea typeface="+mn-ea"/>
          <a:cs typeface="+mn-cs"/>
        </a:defRPr>
      </a:lvl3pPr>
      <a:lvl4pPr marL="1612523" indent="-230361" algn="l" defTabSz="921441" rtl="0" eaLnBrk="1" latinLnBrk="0" hangingPunct="1">
        <a:spcBef>
          <a:spcPct val="20000"/>
        </a:spcBef>
        <a:buFont typeface="Arial" pitchFamily="34" charset="0"/>
        <a:buChar char="–"/>
        <a:defRPr sz="2015" kern="1200">
          <a:solidFill>
            <a:schemeClr val="tx1"/>
          </a:solidFill>
          <a:latin typeface="+mn-lt"/>
          <a:ea typeface="+mn-ea"/>
          <a:cs typeface="+mn-cs"/>
        </a:defRPr>
      </a:lvl4pPr>
      <a:lvl5pPr marL="2073244" indent="-230361" algn="l" defTabSz="921441" rtl="0" eaLnBrk="1" latinLnBrk="0" hangingPunct="1">
        <a:spcBef>
          <a:spcPct val="20000"/>
        </a:spcBef>
        <a:buFont typeface="Arial" pitchFamily="34" charset="0"/>
        <a:buChar char="»"/>
        <a:defRPr sz="2015" kern="1200">
          <a:solidFill>
            <a:schemeClr val="tx1"/>
          </a:solidFill>
          <a:latin typeface="+mn-lt"/>
          <a:ea typeface="+mn-ea"/>
          <a:cs typeface="+mn-cs"/>
        </a:defRPr>
      </a:lvl5pPr>
      <a:lvl6pPr marL="2533964" indent="-230361" algn="l" defTabSz="921441" rtl="0" eaLnBrk="1" latinLnBrk="0" hangingPunct="1">
        <a:spcBef>
          <a:spcPct val="20000"/>
        </a:spcBef>
        <a:buFont typeface="Arial" pitchFamily="34" charset="0"/>
        <a:buChar char="•"/>
        <a:defRPr sz="2015" kern="1200">
          <a:solidFill>
            <a:schemeClr val="tx1"/>
          </a:solidFill>
          <a:latin typeface="+mn-lt"/>
          <a:ea typeface="+mn-ea"/>
          <a:cs typeface="+mn-cs"/>
        </a:defRPr>
      </a:lvl6pPr>
      <a:lvl7pPr marL="2994685" indent="-230361" algn="l" defTabSz="921441" rtl="0" eaLnBrk="1" latinLnBrk="0" hangingPunct="1">
        <a:spcBef>
          <a:spcPct val="20000"/>
        </a:spcBef>
        <a:buFont typeface="Arial" pitchFamily="34" charset="0"/>
        <a:buChar char="•"/>
        <a:defRPr sz="2015" kern="1200">
          <a:solidFill>
            <a:schemeClr val="tx1"/>
          </a:solidFill>
          <a:latin typeface="+mn-lt"/>
          <a:ea typeface="+mn-ea"/>
          <a:cs typeface="+mn-cs"/>
        </a:defRPr>
      </a:lvl7pPr>
      <a:lvl8pPr marL="3455406" indent="-230361" algn="l" defTabSz="921441" rtl="0" eaLnBrk="1" latinLnBrk="0" hangingPunct="1">
        <a:spcBef>
          <a:spcPct val="20000"/>
        </a:spcBef>
        <a:buFont typeface="Arial" pitchFamily="34" charset="0"/>
        <a:buChar char="•"/>
        <a:defRPr sz="2015" kern="1200">
          <a:solidFill>
            <a:schemeClr val="tx1"/>
          </a:solidFill>
          <a:latin typeface="+mn-lt"/>
          <a:ea typeface="+mn-ea"/>
          <a:cs typeface="+mn-cs"/>
        </a:defRPr>
      </a:lvl8pPr>
      <a:lvl9pPr marL="3916127" indent="-230361" algn="l" defTabSz="921441" rtl="0" eaLnBrk="1" latinLnBrk="0" hangingPunct="1">
        <a:spcBef>
          <a:spcPct val="20000"/>
        </a:spcBef>
        <a:buFont typeface="Arial" pitchFamily="34" charset="0"/>
        <a:buChar char="•"/>
        <a:defRPr sz="20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21441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1pPr>
      <a:lvl2pPr marL="460721" algn="l" defTabSz="921441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2pPr>
      <a:lvl3pPr marL="921441" algn="l" defTabSz="921441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3pPr>
      <a:lvl4pPr marL="1382162" algn="l" defTabSz="921441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4pPr>
      <a:lvl5pPr marL="1842883" algn="l" defTabSz="921441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5pPr>
      <a:lvl6pPr marL="2303604" algn="l" defTabSz="921441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6pPr>
      <a:lvl7pPr marL="2764324" algn="l" defTabSz="921441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7pPr>
      <a:lvl8pPr marL="3225045" algn="l" defTabSz="921441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8pPr>
      <a:lvl9pPr marL="3685767" algn="l" defTabSz="921441" rtl="0" eaLnBrk="1" latinLnBrk="0" hangingPunct="1">
        <a:defRPr sz="181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8">
            <a:extLst>
              <a:ext uri="{FF2B5EF4-FFF2-40B4-BE49-F238E27FC236}">
                <a16:creationId xmlns:a16="http://schemas.microsoft.com/office/drawing/2014/main" id="{36AD8BBE-A94B-48E9-9B62-90D94989A474}"/>
              </a:ext>
            </a:extLst>
          </p:cNvPr>
          <p:cNvSpPr txBox="1"/>
          <p:nvPr/>
        </p:nvSpPr>
        <p:spPr>
          <a:xfrm>
            <a:off x="1171789" y="2961481"/>
            <a:ext cx="27931637" cy="8451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054"/>
              </a:lnSpc>
            </a:pPr>
            <a:r>
              <a:rPr lang="en-US" sz="5039" b="1" dirty="0">
                <a:solidFill>
                  <a:srgbClr val="1F5C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 NGHIÊN CỨU</a:t>
            </a:r>
          </a:p>
        </p:txBody>
      </p:sp>
      <p:sp>
        <p:nvSpPr>
          <p:cNvPr id="5" name="TextBox 9">
            <a:extLst>
              <a:ext uri="{FF2B5EF4-FFF2-40B4-BE49-F238E27FC236}">
                <a16:creationId xmlns:a16="http://schemas.microsoft.com/office/drawing/2014/main" id="{F169198F-2E84-4792-8D30-1CA7BB2C4137}"/>
              </a:ext>
            </a:extLst>
          </p:cNvPr>
          <p:cNvSpPr txBox="1"/>
          <p:nvPr/>
        </p:nvSpPr>
        <p:spPr>
          <a:xfrm>
            <a:off x="1171787" y="3865727"/>
            <a:ext cx="27931637" cy="14885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3224" i="1" dirty="0" err="1">
                <a:solidFill>
                  <a:srgbClr val="1F5C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3224" i="1" dirty="0">
                <a:solidFill>
                  <a:srgbClr val="1F5C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24" i="1" dirty="0" err="1">
                <a:solidFill>
                  <a:srgbClr val="1F5C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US" sz="3224" i="1" dirty="0">
                <a:solidFill>
                  <a:srgbClr val="1F5C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224" i="1" dirty="0" err="1">
                <a:solidFill>
                  <a:srgbClr val="1F5C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Nguyễn</a:t>
            </a:r>
            <a:r>
              <a:rPr lang="en-US" sz="3224" i="1" dirty="0">
                <a:solidFill>
                  <a:srgbClr val="1F5C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24" i="1" dirty="0" err="1">
                <a:solidFill>
                  <a:srgbClr val="1F5C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3224" i="1" dirty="0">
                <a:solidFill>
                  <a:srgbClr val="1F5C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A,....</a:t>
            </a:r>
          </a:p>
          <a:p>
            <a:pPr algn="ctr"/>
            <a:r>
              <a:rPr lang="en-US" sz="3224" i="1" dirty="0" err="1">
                <a:solidFill>
                  <a:srgbClr val="1F5C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Đơn</a:t>
            </a:r>
            <a:r>
              <a:rPr lang="en-US" sz="3224" i="1" dirty="0">
                <a:solidFill>
                  <a:srgbClr val="1F5C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24" i="1" dirty="0" err="1">
                <a:solidFill>
                  <a:srgbClr val="1F5C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3224" i="1" dirty="0">
                <a:solidFill>
                  <a:srgbClr val="1F5C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:………………………….</a:t>
            </a:r>
          </a:p>
          <a:p>
            <a:pPr algn="ctr"/>
            <a:r>
              <a:rPr lang="en-US" sz="3224" i="1" dirty="0">
                <a:solidFill>
                  <a:srgbClr val="1F5C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Email:……………………………</a:t>
            </a:r>
          </a:p>
        </p:txBody>
      </p:sp>
      <p:sp>
        <p:nvSpPr>
          <p:cNvPr id="25" name="TextBox 41">
            <a:extLst>
              <a:ext uri="{FF2B5EF4-FFF2-40B4-BE49-F238E27FC236}">
                <a16:creationId xmlns:a16="http://schemas.microsoft.com/office/drawing/2014/main" id="{9C0EC309-77AE-4BF1-BBB6-B0B980A07824}"/>
              </a:ext>
            </a:extLst>
          </p:cNvPr>
          <p:cNvSpPr txBox="1"/>
          <p:nvPr/>
        </p:nvSpPr>
        <p:spPr>
          <a:xfrm>
            <a:off x="1313083" y="5740589"/>
            <a:ext cx="2737729" cy="660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643"/>
              </a:lnSpc>
              <a:spcBef>
                <a:spcPct val="0"/>
              </a:spcBef>
            </a:pPr>
            <a:r>
              <a:rPr lang="en-US" sz="3627" b="1" dirty="0">
                <a:solidFill>
                  <a:srgbClr val="1F5C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TÓM TẮT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93F6059-E7A1-45DF-811D-14FB40762E66}"/>
              </a:ext>
            </a:extLst>
          </p:cNvPr>
          <p:cNvGrpSpPr/>
          <p:nvPr/>
        </p:nvGrpSpPr>
        <p:grpSpPr>
          <a:xfrm>
            <a:off x="285888" y="19414895"/>
            <a:ext cx="11062530" cy="681789"/>
            <a:chOff x="652946" y="21356109"/>
            <a:chExt cx="10979460" cy="676669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6D283DC9-1364-4C0A-BCCA-466AE82FD493}"/>
                </a:ext>
              </a:extLst>
            </p:cNvPr>
            <p:cNvSpPr/>
            <p:nvPr/>
          </p:nvSpPr>
          <p:spPr>
            <a:xfrm>
              <a:off x="862012" y="21392698"/>
              <a:ext cx="9874918" cy="640080"/>
            </a:xfrm>
            <a:prstGeom prst="roundRect">
              <a:avLst/>
            </a:prstGeom>
            <a:solidFill>
              <a:srgbClr val="1F5CA9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12" dirty="0"/>
            </a:p>
          </p:txBody>
        </p:sp>
        <p:sp>
          <p:nvSpPr>
            <p:cNvPr id="23" name="TextBox 39">
              <a:extLst>
                <a:ext uri="{FF2B5EF4-FFF2-40B4-BE49-F238E27FC236}">
                  <a16:creationId xmlns:a16="http://schemas.microsoft.com/office/drawing/2014/main" id="{CC3B6538-C4F2-478C-BCD3-63DC7331C5C7}"/>
                </a:ext>
              </a:extLst>
            </p:cNvPr>
            <p:cNvSpPr txBox="1"/>
            <p:nvPr/>
          </p:nvSpPr>
          <p:spPr>
            <a:xfrm>
              <a:off x="1757488" y="21356109"/>
              <a:ext cx="9874918" cy="65537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5643"/>
                </a:lnSpc>
                <a:spcBef>
                  <a:spcPct val="0"/>
                </a:spcBef>
              </a:pPr>
              <a:r>
                <a:rPr lang="en-US" sz="3627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KẾT QUẢ NGHIÊN CỨU VÀ THẢO LUẬN</a:t>
              </a:r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39972033-F00C-47BD-BC41-8EA7B215194E}"/>
                </a:ext>
              </a:extLst>
            </p:cNvPr>
            <p:cNvGrpSpPr/>
            <p:nvPr/>
          </p:nvGrpSpPr>
          <p:grpSpPr>
            <a:xfrm>
              <a:off x="652946" y="21384200"/>
              <a:ext cx="1378260" cy="646331"/>
              <a:chOff x="-1856132" y="11589204"/>
              <a:chExt cx="1425140" cy="646331"/>
            </a:xfrm>
          </p:grpSpPr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8721E134-F852-4076-9952-2B215A10EB9D}"/>
                  </a:ext>
                </a:extLst>
              </p:cNvPr>
              <p:cNvSpPr/>
              <p:nvPr/>
            </p:nvSpPr>
            <p:spPr>
              <a:xfrm>
                <a:off x="-1393230" y="11694147"/>
                <a:ext cx="472751" cy="4572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12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8804990-543B-426C-B8E7-70A1145D9C2F}"/>
                  </a:ext>
                </a:extLst>
              </p:cNvPr>
              <p:cNvSpPr txBox="1"/>
              <p:nvPr/>
            </p:nvSpPr>
            <p:spPr>
              <a:xfrm>
                <a:off x="-1856132" y="11589204"/>
                <a:ext cx="1425140" cy="646331"/>
              </a:xfrm>
              <a:prstGeom prst="rect">
                <a:avLst/>
              </a:prstGeom>
              <a:noFill/>
            </p:spPr>
            <p:txBody>
              <a:bodyPr wrap="square" lIns="108817" rIns="108817" rtlCol="0">
                <a:spAutoFit/>
              </a:bodyPr>
              <a:lstStyle/>
              <a:p>
                <a:pPr algn="ctr"/>
                <a:r>
                  <a:rPr lang="en-US" altLang="ko-KR" sz="3627" b="1" dirty="0">
                    <a:solidFill>
                      <a:srgbClr val="1F5CA9"/>
                    </a:solidFill>
                    <a:cs typeface="Arial" pitchFamily="34" charset="0"/>
                  </a:rPr>
                  <a:t>3</a:t>
                </a:r>
                <a:endParaRPr lang="ko-KR" altLang="en-US" sz="3627" b="1" dirty="0">
                  <a:solidFill>
                    <a:srgbClr val="1F5CA9"/>
                  </a:solidFill>
                  <a:cs typeface="Arial" pitchFamily="34" charset="0"/>
                </a:endParaRPr>
              </a:p>
            </p:txBody>
          </p:sp>
        </p:grp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AC661A05-AADD-43B1-8511-331DC234DF9E}"/>
              </a:ext>
            </a:extLst>
          </p:cNvPr>
          <p:cNvSpPr txBox="1"/>
          <p:nvPr/>
        </p:nvSpPr>
        <p:spPr>
          <a:xfrm>
            <a:off x="1313082" y="6378970"/>
            <a:ext cx="1016240" cy="5271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21" i="1" dirty="0" err="1">
                <a:solidFill>
                  <a:srgbClr val="1F5CA9"/>
                </a:solidFill>
              </a:rPr>
              <a:t>Abc</a:t>
            </a:r>
            <a:r>
              <a:rPr lang="en-US" sz="2821" i="1" dirty="0">
                <a:solidFill>
                  <a:srgbClr val="1F5CA9"/>
                </a:solidFill>
              </a:rPr>
              <a:t>…</a:t>
            </a: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35F44396-C2A4-497C-865E-4617CA8AEEBC}"/>
              </a:ext>
            </a:extLst>
          </p:cNvPr>
          <p:cNvGrpSpPr/>
          <p:nvPr/>
        </p:nvGrpSpPr>
        <p:grpSpPr>
          <a:xfrm>
            <a:off x="285888" y="33956446"/>
            <a:ext cx="11062530" cy="681789"/>
            <a:chOff x="652946" y="21356109"/>
            <a:chExt cx="10979460" cy="676669"/>
          </a:xfrm>
        </p:grpSpPr>
        <p:sp>
          <p:nvSpPr>
            <p:cNvPr id="71" name="Rectangle: Rounded Corners 70">
              <a:extLst>
                <a:ext uri="{FF2B5EF4-FFF2-40B4-BE49-F238E27FC236}">
                  <a16:creationId xmlns:a16="http://schemas.microsoft.com/office/drawing/2014/main" id="{893DB7ED-A244-472C-AD76-99A8320A22C8}"/>
                </a:ext>
              </a:extLst>
            </p:cNvPr>
            <p:cNvSpPr/>
            <p:nvPr/>
          </p:nvSpPr>
          <p:spPr>
            <a:xfrm>
              <a:off x="862012" y="21392698"/>
              <a:ext cx="9874918" cy="640080"/>
            </a:xfrm>
            <a:prstGeom prst="roundRect">
              <a:avLst/>
            </a:prstGeom>
            <a:solidFill>
              <a:srgbClr val="1F5CA9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12" dirty="0"/>
            </a:p>
          </p:txBody>
        </p:sp>
        <p:sp>
          <p:nvSpPr>
            <p:cNvPr id="72" name="TextBox 39">
              <a:extLst>
                <a:ext uri="{FF2B5EF4-FFF2-40B4-BE49-F238E27FC236}">
                  <a16:creationId xmlns:a16="http://schemas.microsoft.com/office/drawing/2014/main" id="{B558B077-34D8-4C8F-A119-32D10077C04E}"/>
                </a:ext>
              </a:extLst>
            </p:cNvPr>
            <p:cNvSpPr txBox="1"/>
            <p:nvPr/>
          </p:nvSpPr>
          <p:spPr>
            <a:xfrm>
              <a:off x="1757488" y="21356109"/>
              <a:ext cx="9874918" cy="65537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5643"/>
                </a:lnSpc>
                <a:spcBef>
                  <a:spcPct val="0"/>
                </a:spcBef>
              </a:pPr>
              <a:r>
                <a:rPr lang="en-US" sz="3627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KẾT LUẬN</a:t>
              </a:r>
            </a:p>
          </p:txBody>
        </p: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134DD256-97B7-4B9A-9B31-70F4786C371E}"/>
                </a:ext>
              </a:extLst>
            </p:cNvPr>
            <p:cNvGrpSpPr/>
            <p:nvPr/>
          </p:nvGrpSpPr>
          <p:grpSpPr>
            <a:xfrm>
              <a:off x="652946" y="21384200"/>
              <a:ext cx="1378260" cy="646331"/>
              <a:chOff x="-1856132" y="11589204"/>
              <a:chExt cx="1425140" cy="646331"/>
            </a:xfrm>
          </p:grpSpPr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3C6E4150-CC17-4BED-9260-5AEAC476E2FD}"/>
                  </a:ext>
                </a:extLst>
              </p:cNvPr>
              <p:cNvSpPr/>
              <p:nvPr/>
            </p:nvSpPr>
            <p:spPr>
              <a:xfrm>
                <a:off x="-1393230" y="11694147"/>
                <a:ext cx="472751" cy="4572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12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DD67696F-2ACE-4C84-822E-27936366F9F3}"/>
                  </a:ext>
                </a:extLst>
              </p:cNvPr>
              <p:cNvSpPr txBox="1"/>
              <p:nvPr/>
            </p:nvSpPr>
            <p:spPr>
              <a:xfrm>
                <a:off x="-1856132" y="11589204"/>
                <a:ext cx="1425140" cy="646331"/>
              </a:xfrm>
              <a:prstGeom prst="rect">
                <a:avLst/>
              </a:prstGeom>
              <a:noFill/>
            </p:spPr>
            <p:txBody>
              <a:bodyPr wrap="square" lIns="108817" rIns="108817" rtlCol="0">
                <a:spAutoFit/>
              </a:bodyPr>
              <a:lstStyle/>
              <a:p>
                <a:pPr algn="ctr"/>
                <a:r>
                  <a:rPr lang="en-US" altLang="ko-KR" sz="3627" b="1" dirty="0">
                    <a:solidFill>
                      <a:srgbClr val="1F5CA9"/>
                    </a:solidFill>
                    <a:cs typeface="Arial" pitchFamily="34" charset="0"/>
                  </a:rPr>
                  <a:t>4</a:t>
                </a:r>
                <a:endParaRPr lang="ko-KR" altLang="en-US" sz="3627" b="1" dirty="0">
                  <a:solidFill>
                    <a:srgbClr val="1F5CA9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1E871C20-E289-4D03-845F-F7BC135C6ACE}"/>
              </a:ext>
            </a:extLst>
          </p:cNvPr>
          <p:cNvGrpSpPr/>
          <p:nvPr/>
        </p:nvGrpSpPr>
        <p:grpSpPr>
          <a:xfrm>
            <a:off x="285888" y="13886983"/>
            <a:ext cx="11062530" cy="681789"/>
            <a:chOff x="652946" y="21356109"/>
            <a:chExt cx="10979460" cy="676669"/>
          </a:xfrm>
        </p:grpSpPr>
        <p:sp>
          <p:nvSpPr>
            <p:cNvPr id="77" name="Rectangle: Rounded Corners 76">
              <a:extLst>
                <a:ext uri="{FF2B5EF4-FFF2-40B4-BE49-F238E27FC236}">
                  <a16:creationId xmlns:a16="http://schemas.microsoft.com/office/drawing/2014/main" id="{DBB44E27-D011-4535-B061-19FFECC37762}"/>
                </a:ext>
              </a:extLst>
            </p:cNvPr>
            <p:cNvSpPr/>
            <p:nvPr/>
          </p:nvSpPr>
          <p:spPr>
            <a:xfrm>
              <a:off x="862012" y="21392698"/>
              <a:ext cx="9874918" cy="640080"/>
            </a:xfrm>
            <a:prstGeom prst="roundRect">
              <a:avLst/>
            </a:prstGeom>
            <a:solidFill>
              <a:srgbClr val="1F5CA9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12" dirty="0"/>
            </a:p>
          </p:txBody>
        </p:sp>
        <p:sp>
          <p:nvSpPr>
            <p:cNvPr id="78" name="TextBox 39">
              <a:extLst>
                <a:ext uri="{FF2B5EF4-FFF2-40B4-BE49-F238E27FC236}">
                  <a16:creationId xmlns:a16="http://schemas.microsoft.com/office/drawing/2014/main" id="{F7FFA3D4-261E-4030-AB5B-54C5F11F9E12}"/>
                </a:ext>
              </a:extLst>
            </p:cNvPr>
            <p:cNvSpPr txBox="1"/>
            <p:nvPr/>
          </p:nvSpPr>
          <p:spPr>
            <a:xfrm>
              <a:off x="1757488" y="21356109"/>
              <a:ext cx="9874918" cy="65537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5643"/>
                </a:lnSpc>
                <a:spcBef>
                  <a:spcPct val="0"/>
                </a:spcBef>
              </a:pPr>
              <a:r>
                <a:rPr lang="en-US" sz="3627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PHƯƠNG PHÁP NGHIÊN CỨU</a:t>
              </a:r>
            </a:p>
          </p:txBody>
        </p: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F6A92B40-8FF1-4E84-A123-E59C9BA6C9B3}"/>
                </a:ext>
              </a:extLst>
            </p:cNvPr>
            <p:cNvGrpSpPr/>
            <p:nvPr/>
          </p:nvGrpSpPr>
          <p:grpSpPr>
            <a:xfrm>
              <a:off x="652946" y="21384200"/>
              <a:ext cx="1378260" cy="646331"/>
              <a:chOff x="-1856132" y="11589204"/>
              <a:chExt cx="1425140" cy="646331"/>
            </a:xfrm>
          </p:grpSpPr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C9B4403B-121C-44A8-8AE8-9DC96CCD3523}"/>
                  </a:ext>
                </a:extLst>
              </p:cNvPr>
              <p:cNvSpPr/>
              <p:nvPr/>
            </p:nvSpPr>
            <p:spPr>
              <a:xfrm>
                <a:off x="-1393230" y="11694147"/>
                <a:ext cx="472751" cy="4572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12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230D380B-2CED-431C-A2D5-FDCEE4BC81E7}"/>
                  </a:ext>
                </a:extLst>
              </p:cNvPr>
              <p:cNvSpPr txBox="1"/>
              <p:nvPr/>
            </p:nvSpPr>
            <p:spPr>
              <a:xfrm>
                <a:off x="-1856132" y="11589204"/>
                <a:ext cx="1425140" cy="646331"/>
              </a:xfrm>
              <a:prstGeom prst="rect">
                <a:avLst/>
              </a:prstGeom>
              <a:noFill/>
            </p:spPr>
            <p:txBody>
              <a:bodyPr wrap="square" lIns="108817" rIns="108817" rtlCol="0">
                <a:spAutoFit/>
              </a:bodyPr>
              <a:lstStyle/>
              <a:p>
                <a:pPr algn="ctr"/>
                <a:r>
                  <a:rPr lang="en-US" altLang="ko-KR" sz="3627" b="1" dirty="0">
                    <a:solidFill>
                      <a:srgbClr val="1F5CA9"/>
                    </a:solidFill>
                    <a:cs typeface="Arial" pitchFamily="34" charset="0"/>
                  </a:rPr>
                  <a:t>2</a:t>
                </a:r>
                <a:endParaRPr lang="ko-KR" altLang="en-US" sz="3627" b="1" dirty="0">
                  <a:solidFill>
                    <a:srgbClr val="1F5CA9"/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8E492044-BB75-4896-BC07-EED5200E9E0E}"/>
              </a:ext>
            </a:extLst>
          </p:cNvPr>
          <p:cNvGrpSpPr/>
          <p:nvPr/>
        </p:nvGrpSpPr>
        <p:grpSpPr>
          <a:xfrm>
            <a:off x="285888" y="9280392"/>
            <a:ext cx="11062530" cy="681789"/>
            <a:chOff x="652946" y="21356109"/>
            <a:chExt cx="10979460" cy="676669"/>
          </a:xfrm>
        </p:grpSpPr>
        <p:sp>
          <p:nvSpPr>
            <p:cNvPr id="83" name="Rectangle: Rounded Corners 82">
              <a:extLst>
                <a:ext uri="{FF2B5EF4-FFF2-40B4-BE49-F238E27FC236}">
                  <a16:creationId xmlns:a16="http://schemas.microsoft.com/office/drawing/2014/main" id="{DEB79F73-89C9-473D-BCEB-5871BF018087}"/>
                </a:ext>
              </a:extLst>
            </p:cNvPr>
            <p:cNvSpPr/>
            <p:nvPr/>
          </p:nvSpPr>
          <p:spPr>
            <a:xfrm>
              <a:off x="862012" y="21392698"/>
              <a:ext cx="9874918" cy="640080"/>
            </a:xfrm>
            <a:prstGeom prst="roundRect">
              <a:avLst/>
            </a:prstGeom>
            <a:solidFill>
              <a:srgbClr val="1F5CA9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12" dirty="0"/>
            </a:p>
          </p:txBody>
        </p:sp>
        <p:sp>
          <p:nvSpPr>
            <p:cNvPr id="84" name="TextBox 39">
              <a:extLst>
                <a:ext uri="{FF2B5EF4-FFF2-40B4-BE49-F238E27FC236}">
                  <a16:creationId xmlns:a16="http://schemas.microsoft.com/office/drawing/2014/main" id="{C8B18EBD-FE16-4DD1-8710-BE1F2B2C1A86}"/>
                </a:ext>
              </a:extLst>
            </p:cNvPr>
            <p:cNvSpPr txBox="1"/>
            <p:nvPr/>
          </p:nvSpPr>
          <p:spPr>
            <a:xfrm>
              <a:off x="1757488" y="21356109"/>
              <a:ext cx="9874918" cy="65537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5643"/>
                </a:lnSpc>
                <a:spcBef>
                  <a:spcPct val="0"/>
                </a:spcBef>
              </a:pPr>
              <a:r>
                <a:rPr lang="en-US" sz="3627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ĐẶT VẤN ĐỀ</a:t>
              </a:r>
            </a:p>
          </p:txBody>
        </p: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5C6B066B-5407-4E16-AA5D-CA5849C07A26}"/>
                </a:ext>
              </a:extLst>
            </p:cNvPr>
            <p:cNvGrpSpPr/>
            <p:nvPr/>
          </p:nvGrpSpPr>
          <p:grpSpPr>
            <a:xfrm>
              <a:off x="652946" y="21384200"/>
              <a:ext cx="1378260" cy="646331"/>
              <a:chOff x="-1856132" y="11589204"/>
              <a:chExt cx="1425140" cy="646331"/>
            </a:xfrm>
          </p:grpSpPr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4E68DC5D-F5D7-4061-8392-8746C7C7E67A}"/>
                  </a:ext>
                </a:extLst>
              </p:cNvPr>
              <p:cNvSpPr/>
              <p:nvPr/>
            </p:nvSpPr>
            <p:spPr>
              <a:xfrm>
                <a:off x="-1393230" y="11694147"/>
                <a:ext cx="472751" cy="4572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12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29197BD9-1B77-4D74-9D01-253B576D3407}"/>
                  </a:ext>
                </a:extLst>
              </p:cNvPr>
              <p:cNvSpPr txBox="1"/>
              <p:nvPr/>
            </p:nvSpPr>
            <p:spPr>
              <a:xfrm>
                <a:off x="-1856132" y="11589204"/>
                <a:ext cx="1425140" cy="646331"/>
              </a:xfrm>
              <a:prstGeom prst="rect">
                <a:avLst/>
              </a:prstGeom>
              <a:noFill/>
            </p:spPr>
            <p:txBody>
              <a:bodyPr wrap="square" lIns="108817" rIns="108817" rtlCol="0">
                <a:spAutoFit/>
              </a:bodyPr>
              <a:lstStyle/>
              <a:p>
                <a:pPr algn="ctr"/>
                <a:r>
                  <a:rPr lang="en-US" altLang="ko-KR" sz="3627" b="1" dirty="0">
                    <a:solidFill>
                      <a:srgbClr val="1F5CA9"/>
                    </a:solidFill>
                    <a:cs typeface="Arial" pitchFamily="34" charset="0"/>
                  </a:rPr>
                  <a:t>1</a:t>
                </a:r>
                <a:endParaRPr lang="ko-KR" altLang="en-US" sz="3627" b="1" dirty="0">
                  <a:solidFill>
                    <a:srgbClr val="1F5CA9"/>
                  </a:solidFill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16486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</TotalTime>
  <Words>39</Words>
  <Application>Microsoft Office PowerPoint</Application>
  <PresentationFormat>Custom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Scan QR to get full article</dc:title>
  <cp:lastModifiedBy>Huy Vuong</cp:lastModifiedBy>
  <cp:revision>27</cp:revision>
  <dcterms:created xsi:type="dcterms:W3CDTF">2006-08-16T00:00:00Z</dcterms:created>
  <dcterms:modified xsi:type="dcterms:W3CDTF">2025-06-28T00:56:02Z</dcterms:modified>
  <dc:identifier>DAGEZkGeuk0</dc:identifier>
</cp:coreProperties>
</file>